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40" r:id="rId1"/>
  </p:sldMasterIdLst>
  <p:notesMasterIdLst>
    <p:notesMasterId r:id="rId51"/>
  </p:notesMasterIdLst>
  <p:sldIdLst>
    <p:sldId id="297" r:id="rId2"/>
    <p:sldId id="256" r:id="rId3"/>
    <p:sldId id="257" r:id="rId4"/>
    <p:sldId id="259" r:id="rId5"/>
    <p:sldId id="263" r:id="rId6"/>
    <p:sldId id="264" r:id="rId7"/>
    <p:sldId id="318" r:id="rId8"/>
    <p:sldId id="268" r:id="rId9"/>
    <p:sldId id="269" r:id="rId10"/>
    <p:sldId id="270" r:id="rId11"/>
    <p:sldId id="271" r:id="rId12"/>
    <p:sldId id="272" r:id="rId13"/>
    <p:sldId id="273" r:id="rId14"/>
    <p:sldId id="275" r:id="rId15"/>
    <p:sldId id="276" r:id="rId16"/>
    <p:sldId id="319" r:id="rId17"/>
    <p:sldId id="279" r:id="rId18"/>
    <p:sldId id="298" r:id="rId19"/>
    <p:sldId id="321" r:id="rId20"/>
    <p:sldId id="281" r:id="rId21"/>
    <p:sldId id="282" r:id="rId22"/>
    <p:sldId id="283" r:id="rId23"/>
    <p:sldId id="299" r:id="rId24"/>
    <p:sldId id="300" r:id="rId25"/>
    <p:sldId id="301" r:id="rId26"/>
    <p:sldId id="291" r:id="rId27"/>
    <p:sldId id="302" r:id="rId28"/>
    <p:sldId id="303" r:id="rId29"/>
    <p:sldId id="304" r:id="rId30"/>
    <p:sldId id="305" r:id="rId31"/>
    <p:sldId id="306" r:id="rId32"/>
    <p:sldId id="308" r:id="rId33"/>
    <p:sldId id="309" r:id="rId34"/>
    <p:sldId id="310" r:id="rId35"/>
    <p:sldId id="311" r:id="rId36"/>
    <p:sldId id="312" r:id="rId37"/>
    <p:sldId id="313" r:id="rId38"/>
    <p:sldId id="315" r:id="rId39"/>
    <p:sldId id="316" r:id="rId40"/>
    <p:sldId id="317" r:id="rId41"/>
    <p:sldId id="322" r:id="rId42"/>
    <p:sldId id="323" r:id="rId43"/>
    <p:sldId id="324" r:id="rId44"/>
    <p:sldId id="325" r:id="rId45"/>
    <p:sldId id="326" r:id="rId46"/>
    <p:sldId id="327" r:id="rId47"/>
    <p:sldId id="328" r:id="rId48"/>
    <p:sldId id="329" r:id="rId49"/>
    <p:sldId id="330" r:id="rId50"/>
  </p:sldIdLst>
  <p:sldSz cx="9144000" cy="6858000" type="screen4x3"/>
  <p:notesSz cx="9144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75" autoAdjust="0"/>
  </p:normalViewPr>
  <p:slideViewPr>
    <p:cSldViewPr>
      <p:cViewPr>
        <p:scale>
          <a:sx n="100" d="100"/>
          <a:sy n="100" d="100"/>
        </p:scale>
        <p:origin x="-516" y="53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hyperlink" Target="https://hellobacsi.com/ho-va-benh-duong-ho-hap/viem-phoi/viem-phoi-khong-dien-hinh/" TargetMode="External"/><Relationship Id="rId2" Type="http://schemas.openxmlformats.org/officeDocument/2006/relationships/hyperlink" Target="https://hellobacsi.com/benh-tieu-hoa/loet-da-day-ta-trang/nhiem-h-pylori-nhiem-h-pylori-da-day/" TargetMode="External"/><Relationship Id="rId1" Type="http://schemas.openxmlformats.org/officeDocument/2006/relationships/hyperlink" Target="https://hellobacsi.com/ho-va-benh-duong-ho-hap/viem-phoi/viem-phoi-cong-dong/"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image" Target="../media/image21.jpeg"/></Relationships>
</file>

<file path=ppt/diagrams/_rels/data4.xml.rels><?xml version="1.0" encoding="UTF-8" standalone="yes"?>
<Relationships xmlns="http://schemas.openxmlformats.org/package/2006/relationships"><Relationship Id="rId1" Type="http://schemas.openxmlformats.org/officeDocument/2006/relationships/hyperlink" Target="https://hellobacsi.com/benh-than-va-duong-tiet-nieu/nhiem-trung-duong-tieu/dieu-tri-nhiem-trung-tie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hellobacsi.com/ho-va-benh-duong-ho-hap/viem-phoi/viem-phoi-khong-dien-hinh/" TargetMode="External"/><Relationship Id="rId2" Type="http://schemas.openxmlformats.org/officeDocument/2006/relationships/hyperlink" Target="https://hellobacsi.com/benh-tieu-hoa/loet-da-day-ta-trang/nhiem-h-pylori-nhiem-h-pylori-da-day/" TargetMode="External"/><Relationship Id="rId1" Type="http://schemas.openxmlformats.org/officeDocument/2006/relationships/hyperlink" Target="https://hellobacsi.com/ho-va-benh-duong-ho-hap/viem-phoi/viem-phoi-cong-don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image" Target="../media/image21.jpeg"/></Relationships>
</file>

<file path=ppt/diagrams/_rels/drawing4.xml.rels><?xml version="1.0" encoding="UTF-8" standalone="yes"?>
<Relationships xmlns="http://schemas.openxmlformats.org/package/2006/relationships"><Relationship Id="rId1" Type="http://schemas.openxmlformats.org/officeDocument/2006/relationships/hyperlink" Target="https://hellobacsi.com/benh-than-va-duong-tiet-nieu/nhiem-trung-duong-tieu/dieu-tri-nhiem-trung-tie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6BD42-D297-4E66-98F3-BA8BC8115F3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D03916-C1C5-46C1-BFA4-8E72DC3A927D}">
      <dgm:prSet phldrT="[Text]" custT="1"/>
      <dgm:spPr/>
      <dgm:t>
        <a:bodyPr/>
        <a:lstStyle/>
        <a:p>
          <a:r>
            <a:rPr lang="vi-VN" sz="1600" b="0" i="0" dirty="0" smtClean="0"/>
            <a:t>Các bệnh nhiễm trùng như </a:t>
          </a:r>
          <a:r>
            <a:rPr lang="vi-VN" sz="1600" b="0" i="0" dirty="0" smtClean="0">
              <a:hlinkClick xmlns:r="http://schemas.openxmlformats.org/officeDocument/2006/relationships" r:id="rId1"/>
            </a:rPr>
            <a:t>viêm phổi cộng đồng</a:t>
          </a:r>
          <a:r>
            <a:rPr lang="vi-VN" sz="1600" b="0" i="0" dirty="0" smtClean="0"/>
            <a:t>, viêm xoang, viêm họng và viêm amidan</a:t>
          </a:r>
          <a:endParaRPr lang="en-US" sz="1600" dirty="0"/>
        </a:p>
      </dgm:t>
    </dgm:pt>
    <dgm:pt modelId="{AD3AEF08-23B1-4885-8D07-5D55A2FD7527}" type="parTrans" cxnId="{F38C4340-16DE-4CA3-8185-AC3FBB649A44}">
      <dgm:prSet/>
      <dgm:spPr/>
      <dgm:t>
        <a:bodyPr/>
        <a:lstStyle/>
        <a:p>
          <a:endParaRPr lang="en-US"/>
        </a:p>
      </dgm:t>
    </dgm:pt>
    <dgm:pt modelId="{2798DA2D-6D4F-41BC-9A91-16AD640A59E5}" type="sibTrans" cxnId="{F38C4340-16DE-4CA3-8185-AC3FBB649A44}">
      <dgm:prSet/>
      <dgm:spPr/>
      <dgm:t>
        <a:bodyPr/>
        <a:lstStyle/>
        <a:p>
          <a:endParaRPr lang="en-US"/>
        </a:p>
      </dgm:t>
    </dgm:pt>
    <dgm:pt modelId="{8AC34C61-AA1A-4C66-BF5B-EC20F6E1877E}">
      <dgm:prSet phldrT="[Text]" custT="1"/>
      <dgm:spPr/>
      <dgm:t>
        <a:bodyPr/>
        <a:lstStyle/>
        <a:p>
          <a:r>
            <a:rPr lang="en-US" sz="1600" b="0" i="0" dirty="0" smtClean="0"/>
            <a:t>Nhiễm trùng da không biến chứng và viêm tai giữa ở bệnh nhi</a:t>
          </a:r>
          <a:r>
            <a:rPr lang="en-US" sz="1400" b="0" i="0" dirty="0" smtClean="0"/>
            <a:t>.</a:t>
          </a:r>
          <a:endParaRPr lang="en-US" sz="1400" dirty="0"/>
        </a:p>
      </dgm:t>
    </dgm:pt>
    <dgm:pt modelId="{15564EB2-E487-404A-AAF9-D909B50E3AA3}" type="parTrans" cxnId="{94AD0BD0-B93A-40C8-8061-75D14327C8D4}">
      <dgm:prSet/>
      <dgm:spPr/>
      <dgm:t>
        <a:bodyPr/>
        <a:lstStyle/>
        <a:p>
          <a:endParaRPr lang="en-US"/>
        </a:p>
      </dgm:t>
    </dgm:pt>
    <dgm:pt modelId="{46690298-52AE-4BE6-A83E-1DF329206915}" type="sibTrans" cxnId="{94AD0BD0-B93A-40C8-8061-75D14327C8D4}">
      <dgm:prSet/>
      <dgm:spPr/>
      <dgm:t>
        <a:bodyPr/>
        <a:lstStyle/>
        <a:p>
          <a:endParaRPr lang="en-US"/>
        </a:p>
      </dgm:t>
    </dgm:pt>
    <dgm:pt modelId="{8F8FFA2E-B434-410E-9B6B-4A5526B8C357}">
      <dgm:prSet phldrT="[Text]" custT="1"/>
      <dgm:spPr/>
      <dgm:t>
        <a:bodyPr/>
        <a:lstStyle/>
        <a:p>
          <a:r>
            <a:rPr lang="vi-VN" sz="1600" b="0" i="0" dirty="0" smtClean="0"/>
            <a:t>Điều trị nhiễm </a:t>
          </a:r>
          <a:r>
            <a:rPr lang="vi-VN" sz="1600" b="0" i="1" dirty="0" smtClean="0">
              <a:hlinkClick xmlns:r="http://schemas.openxmlformats.org/officeDocument/2006/relationships" r:id="rId2"/>
            </a:rPr>
            <a:t>Helicobacter pylori</a:t>
          </a:r>
          <a:r>
            <a:rPr lang="vi-VN" sz="1600" b="0" i="0" dirty="0" smtClean="0"/>
            <a:t> trong phác đồ điều trị ba thuốc tiêu chuẩn</a:t>
          </a:r>
          <a:endParaRPr lang="en-US" sz="1600" dirty="0"/>
        </a:p>
      </dgm:t>
    </dgm:pt>
    <dgm:pt modelId="{F00780B5-6A95-4BE7-8973-23E941398A69}" type="parTrans" cxnId="{47C357A8-789F-443F-8EAC-28AD47E1C029}">
      <dgm:prSet/>
      <dgm:spPr/>
      <dgm:t>
        <a:bodyPr/>
        <a:lstStyle/>
        <a:p>
          <a:endParaRPr lang="en-US"/>
        </a:p>
      </dgm:t>
    </dgm:pt>
    <dgm:pt modelId="{8F349421-9ED3-4E84-9DAA-152A6A505A6C}" type="sibTrans" cxnId="{47C357A8-789F-443F-8EAC-28AD47E1C029}">
      <dgm:prSet/>
      <dgm:spPr/>
      <dgm:t>
        <a:bodyPr/>
        <a:lstStyle/>
        <a:p>
          <a:endParaRPr lang="en-US"/>
        </a:p>
      </dgm:t>
    </dgm:pt>
    <dgm:pt modelId="{E54EC75A-3CB3-40F6-8031-90A4342918FC}">
      <dgm:prSet phldrT="[Text]" custT="1"/>
      <dgm:spPr/>
      <dgm:t>
        <a:bodyPr/>
        <a:lstStyle/>
        <a:p>
          <a:r>
            <a:rPr lang="vi-VN" sz="1600" b="0" i="0" dirty="0" smtClean="0"/>
            <a:t>Các bệnh lây truyền qua đường tình dục như nhiễm trùng lậu cầu và Chlamydia</a:t>
          </a:r>
          <a:endParaRPr lang="en-US" sz="1600" dirty="0"/>
        </a:p>
      </dgm:t>
    </dgm:pt>
    <dgm:pt modelId="{88627819-BC7F-4DD5-8511-CA87635EA2A9}" type="parTrans" cxnId="{A22CA968-7EB7-4C7F-97DE-2D5E2603ECD8}">
      <dgm:prSet/>
      <dgm:spPr/>
      <dgm:t>
        <a:bodyPr/>
        <a:lstStyle/>
        <a:p>
          <a:endParaRPr lang="en-US"/>
        </a:p>
      </dgm:t>
    </dgm:pt>
    <dgm:pt modelId="{C5E6D829-6240-41B7-B541-0079D49775A0}" type="sibTrans" cxnId="{A22CA968-7EB7-4C7F-97DE-2D5E2603ECD8}">
      <dgm:prSet/>
      <dgm:spPr/>
      <dgm:t>
        <a:bodyPr/>
        <a:lstStyle/>
        <a:p>
          <a:endParaRPr lang="en-US"/>
        </a:p>
      </dgm:t>
    </dgm:pt>
    <dgm:pt modelId="{2BF15901-B900-4112-9407-E365ABFDF9A9}">
      <dgm:prSet phldrT="[Text]" custT="1"/>
      <dgm:spPr/>
      <dgm:t>
        <a:bodyPr/>
        <a:lstStyle/>
        <a:p>
          <a:r>
            <a:rPr lang="vi-VN" sz="1600" b="0" i="0" dirty="0" smtClean="0"/>
            <a:t>Bệnh </a:t>
          </a:r>
          <a:r>
            <a:rPr lang="vi-VN" sz="1600" b="0" i="0" dirty="0" smtClean="0">
              <a:hlinkClick xmlns:r="http://schemas.openxmlformats.org/officeDocument/2006/relationships" r:id="rId3"/>
            </a:rPr>
            <a:t>viêm phổi không điển hình</a:t>
          </a:r>
          <a:r>
            <a:rPr lang="vi-VN" sz="1600" b="0" i="0" dirty="0" smtClean="0"/>
            <a:t> do </a:t>
          </a:r>
          <a:r>
            <a:rPr lang="vi-VN" sz="1600" b="0" i="1" dirty="0" smtClean="0"/>
            <a:t>Mycoplasma pneumoniae, Legionella, Chlamydia pneumoniae</a:t>
          </a:r>
          <a:endParaRPr lang="en-US" sz="1600" dirty="0"/>
        </a:p>
      </dgm:t>
    </dgm:pt>
    <dgm:pt modelId="{FE549DF5-AB5B-4774-8C57-0899A4915BCC}" type="parTrans" cxnId="{3A611122-8492-47FF-828C-42074868A24C}">
      <dgm:prSet/>
      <dgm:spPr/>
      <dgm:t>
        <a:bodyPr/>
        <a:lstStyle/>
        <a:p>
          <a:endParaRPr lang="en-US"/>
        </a:p>
      </dgm:t>
    </dgm:pt>
    <dgm:pt modelId="{07E4690C-854D-4658-B4E4-32989D51E04D}" type="sibTrans" cxnId="{3A611122-8492-47FF-828C-42074868A24C}">
      <dgm:prSet/>
      <dgm:spPr/>
      <dgm:t>
        <a:bodyPr/>
        <a:lstStyle/>
        <a:p>
          <a:endParaRPr lang="en-US"/>
        </a:p>
      </dgm:t>
    </dgm:pt>
    <dgm:pt modelId="{7D8F766E-0D38-4F00-A632-610D64B28956}" type="pres">
      <dgm:prSet presAssocID="{3C26BD42-D297-4E66-98F3-BA8BC8115F3D}" presName="linear" presStyleCnt="0">
        <dgm:presLayoutVars>
          <dgm:dir/>
          <dgm:animLvl val="lvl"/>
          <dgm:resizeHandles val="exact"/>
        </dgm:presLayoutVars>
      </dgm:prSet>
      <dgm:spPr/>
      <dgm:t>
        <a:bodyPr/>
        <a:lstStyle/>
        <a:p>
          <a:endParaRPr lang="en-US"/>
        </a:p>
      </dgm:t>
    </dgm:pt>
    <dgm:pt modelId="{CA1FF7FD-BE53-482A-9799-4F5AEB9BF156}" type="pres">
      <dgm:prSet presAssocID="{55D03916-C1C5-46C1-BFA4-8E72DC3A927D}" presName="parentLin" presStyleCnt="0"/>
      <dgm:spPr/>
    </dgm:pt>
    <dgm:pt modelId="{7012C41F-DBBE-46E7-8044-F6FB494C3CC8}" type="pres">
      <dgm:prSet presAssocID="{55D03916-C1C5-46C1-BFA4-8E72DC3A927D}" presName="parentLeftMargin" presStyleLbl="node1" presStyleIdx="0" presStyleCnt="5"/>
      <dgm:spPr/>
      <dgm:t>
        <a:bodyPr/>
        <a:lstStyle/>
        <a:p>
          <a:endParaRPr lang="en-US"/>
        </a:p>
      </dgm:t>
    </dgm:pt>
    <dgm:pt modelId="{FBAB1944-8233-4149-A174-E1B2B910DFFE}" type="pres">
      <dgm:prSet presAssocID="{55D03916-C1C5-46C1-BFA4-8E72DC3A927D}" presName="parentText" presStyleLbl="node1" presStyleIdx="0" presStyleCnt="5" custScaleY="253715">
        <dgm:presLayoutVars>
          <dgm:chMax val="0"/>
          <dgm:bulletEnabled val="1"/>
        </dgm:presLayoutVars>
      </dgm:prSet>
      <dgm:spPr/>
      <dgm:t>
        <a:bodyPr/>
        <a:lstStyle/>
        <a:p>
          <a:endParaRPr lang="en-US"/>
        </a:p>
      </dgm:t>
    </dgm:pt>
    <dgm:pt modelId="{62FCD0E3-DE14-46AB-896B-8D09B7530E65}" type="pres">
      <dgm:prSet presAssocID="{55D03916-C1C5-46C1-BFA4-8E72DC3A927D}" presName="negativeSpace" presStyleCnt="0"/>
      <dgm:spPr/>
    </dgm:pt>
    <dgm:pt modelId="{8EF8426C-7E00-492B-A6EB-611E06309D28}" type="pres">
      <dgm:prSet presAssocID="{55D03916-C1C5-46C1-BFA4-8E72DC3A927D}" presName="childText" presStyleLbl="conFgAcc1" presStyleIdx="0" presStyleCnt="5">
        <dgm:presLayoutVars>
          <dgm:bulletEnabled val="1"/>
        </dgm:presLayoutVars>
      </dgm:prSet>
      <dgm:spPr/>
    </dgm:pt>
    <dgm:pt modelId="{33D0DE61-DE96-4765-B153-68F591CFEF30}" type="pres">
      <dgm:prSet presAssocID="{2798DA2D-6D4F-41BC-9A91-16AD640A59E5}" presName="spaceBetweenRectangles" presStyleCnt="0"/>
      <dgm:spPr/>
    </dgm:pt>
    <dgm:pt modelId="{D79606E9-9E6B-4A6D-95ED-327A2DFC1714}" type="pres">
      <dgm:prSet presAssocID="{8AC34C61-AA1A-4C66-BF5B-EC20F6E1877E}" presName="parentLin" presStyleCnt="0"/>
      <dgm:spPr/>
    </dgm:pt>
    <dgm:pt modelId="{0EED9248-E198-4115-9CD4-1B5B2C4F5CE7}" type="pres">
      <dgm:prSet presAssocID="{8AC34C61-AA1A-4C66-BF5B-EC20F6E1877E}" presName="parentLeftMargin" presStyleLbl="node1" presStyleIdx="0" presStyleCnt="5"/>
      <dgm:spPr/>
      <dgm:t>
        <a:bodyPr/>
        <a:lstStyle/>
        <a:p>
          <a:endParaRPr lang="en-US"/>
        </a:p>
      </dgm:t>
    </dgm:pt>
    <dgm:pt modelId="{6A599133-5D1F-4155-A9E4-0F3AA49127AB}" type="pres">
      <dgm:prSet presAssocID="{8AC34C61-AA1A-4C66-BF5B-EC20F6E1877E}" presName="parentText" presStyleLbl="node1" presStyleIdx="1" presStyleCnt="5" custScaleX="105296" custScaleY="261383" custLinFactNeighborX="-7317" custLinFactNeighborY="-31205">
        <dgm:presLayoutVars>
          <dgm:chMax val="0"/>
          <dgm:bulletEnabled val="1"/>
        </dgm:presLayoutVars>
      </dgm:prSet>
      <dgm:spPr/>
      <dgm:t>
        <a:bodyPr/>
        <a:lstStyle/>
        <a:p>
          <a:endParaRPr lang="en-US"/>
        </a:p>
      </dgm:t>
    </dgm:pt>
    <dgm:pt modelId="{0A385BE3-24E3-4B0D-9E5F-2984F861DF93}" type="pres">
      <dgm:prSet presAssocID="{8AC34C61-AA1A-4C66-BF5B-EC20F6E1877E}" presName="negativeSpace" presStyleCnt="0"/>
      <dgm:spPr/>
    </dgm:pt>
    <dgm:pt modelId="{AB3C5DB1-5285-4E85-8968-6B5ECB356A5F}" type="pres">
      <dgm:prSet presAssocID="{8AC34C61-AA1A-4C66-BF5B-EC20F6E1877E}" presName="childText" presStyleLbl="conFgAcc1" presStyleIdx="1" presStyleCnt="5">
        <dgm:presLayoutVars>
          <dgm:bulletEnabled val="1"/>
        </dgm:presLayoutVars>
      </dgm:prSet>
      <dgm:spPr/>
    </dgm:pt>
    <dgm:pt modelId="{01EA0885-6C85-4173-9C46-AA07BE0A370F}" type="pres">
      <dgm:prSet presAssocID="{46690298-52AE-4BE6-A83E-1DF329206915}" presName="spaceBetweenRectangles" presStyleCnt="0"/>
      <dgm:spPr/>
    </dgm:pt>
    <dgm:pt modelId="{EE12DE54-AEB9-45A8-A7D1-2EF45236683D}" type="pres">
      <dgm:prSet presAssocID="{8F8FFA2E-B434-410E-9B6B-4A5526B8C357}" presName="parentLin" presStyleCnt="0"/>
      <dgm:spPr/>
    </dgm:pt>
    <dgm:pt modelId="{1DF87332-2B1B-46B9-8095-B4C27D21C862}" type="pres">
      <dgm:prSet presAssocID="{8F8FFA2E-B434-410E-9B6B-4A5526B8C357}" presName="parentLeftMargin" presStyleLbl="node1" presStyleIdx="1" presStyleCnt="5"/>
      <dgm:spPr/>
      <dgm:t>
        <a:bodyPr/>
        <a:lstStyle/>
        <a:p>
          <a:endParaRPr lang="en-US"/>
        </a:p>
      </dgm:t>
    </dgm:pt>
    <dgm:pt modelId="{D38D915C-6469-44AA-8D4E-26B40AD1D0C6}" type="pres">
      <dgm:prSet presAssocID="{8F8FFA2E-B434-410E-9B6B-4A5526B8C357}" presName="parentText" presStyleLbl="node1" presStyleIdx="2" presStyleCnt="5" custScaleY="298372" custLinFactNeighborX="-7317" custLinFactNeighborY="26608">
        <dgm:presLayoutVars>
          <dgm:chMax val="0"/>
          <dgm:bulletEnabled val="1"/>
        </dgm:presLayoutVars>
      </dgm:prSet>
      <dgm:spPr/>
      <dgm:t>
        <a:bodyPr/>
        <a:lstStyle/>
        <a:p>
          <a:endParaRPr lang="en-US"/>
        </a:p>
      </dgm:t>
    </dgm:pt>
    <dgm:pt modelId="{02F67054-F440-4E53-B7E3-005BDDEC62AA}" type="pres">
      <dgm:prSet presAssocID="{8F8FFA2E-B434-410E-9B6B-4A5526B8C357}" presName="negativeSpace" presStyleCnt="0"/>
      <dgm:spPr/>
    </dgm:pt>
    <dgm:pt modelId="{5397C0B5-FD21-4799-ACC4-2D639126C47C}" type="pres">
      <dgm:prSet presAssocID="{8F8FFA2E-B434-410E-9B6B-4A5526B8C357}" presName="childText" presStyleLbl="conFgAcc1" presStyleIdx="2" presStyleCnt="5">
        <dgm:presLayoutVars>
          <dgm:bulletEnabled val="1"/>
        </dgm:presLayoutVars>
      </dgm:prSet>
      <dgm:spPr/>
    </dgm:pt>
    <dgm:pt modelId="{312AD203-D2F0-4B76-94C9-DB980BC08F26}" type="pres">
      <dgm:prSet presAssocID="{8F349421-9ED3-4E84-9DAA-152A6A505A6C}" presName="spaceBetweenRectangles" presStyleCnt="0"/>
      <dgm:spPr/>
    </dgm:pt>
    <dgm:pt modelId="{C68899F6-1F54-4C1F-BC59-BEC28755F048}" type="pres">
      <dgm:prSet presAssocID="{E54EC75A-3CB3-40F6-8031-90A4342918FC}" presName="parentLin" presStyleCnt="0"/>
      <dgm:spPr/>
    </dgm:pt>
    <dgm:pt modelId="{44029930-A69F-435D-96B0-930871D2FB4D}" type="pres">
      <dgm:prSet presAssocID="{E54EC75A-3CB3-40F6-8031-90A4342918FC}" presName="parentLeftMargin" presStyleLbl="node1" presStyleIdx="2" presStyleCnt="5"/>
      <dgm:spPr/>
      <dgm:t>
        <a:bodyPr/>
        <a:lstStyle/>
        <a:p>
          <a:endParaRPr lang="en-US"/>
        </a:p>
      </dgm:t>
    </dgm:pt>
    <dgm:pt modelId="{DAE43F13-9AE8-40C8-AEF5-57CC266C4B1F}" type="pres">
      <dgm:prSet presAssocID="{E54EC75A-3CB3-40F6-8031-90A4342918FC}" presName="parentText" presStyleLbl="node1" presStyleIdx="3" presStyleCnt="5" custScaleY="257317">
        <dgm:presLayoutVars>
          <dgm:chMax val="0"/>
          <dgm:bulletEnabled val="1"/>
        </dgm:presLayoutVars>
      </dgm:prSet>
      <dgm:spPr/>
      <dgm:t>
        <a:bodyPr/>
        <a:lstStyle/>
        <a:p>
          <a:endParaRPr lang="en-US"/>
        </a:p>
      </dgm:t>
    </dgm:pt>
    <dgm:pt modelId="{EA8013CD-14C9-4CD4-ACBD-1EE746225BE2}" type="pres">
      <dgm:prSet presAssocID="{E54EC75A-3CB3-40F6-8031-90A4342918FC}" presName="negativeSpace" presStyleCnt="0"/>
      <dgm:spPr/>
    </dgm:pt>
    <dgm:pt modelId="{6141E14C-262F-47FA-83B1-96834B8BED30}" type="pres">
      <dgm:prSet presAssocID="{E54EC75A-3CB3-40F6-8031-90A4342918FC}" presName="childText" presStyleLbl="conFgAcc1" presStyleIdx="3" presStyleCnt="5">
        <dgm:presLayoutVars>
          <dgm:bulletEnabled val="1"/>
        </dgm:presLayoutVars>
      </dgm:prSet>
      <dgm:spPr/>
    </dgm:pt>
    <dgm:pt modelId="{256C44A6-A282-402B-8881-E727913CF297}" type="pres">
      <dgm:prSet presAssocID="{C5E6D829-6240-41B7-B541-0079D49775A0}" presName="spaceBetweenRectangles" presStyleCnt="0"/>
      <dgm:spPr/>
    </dgm:pt>
    <dgm:pt modelId="{B869D63C-ABB7-4FEA-BAB7-B6459286EFC3}" type="pres">
      <dgm:prSet presAssocID="{2BF15901-B900-4112-9407-E365ABFDF9A9}" presName="parentLin" presStyleCnt="0"/>
      <dgm:spPr/>
    </dgm:pt>
    <dgm:pt modelId="{43BC4E59-FBE7-4138-9EC5-5BC2318FA277}" type="pres">
      <dgm:prSet presAssocID="{2BF15901-B900-4112-9407-E365ABFDF9A9}" presName="parentLeftMargin" presStyleLbl="node1" presStyleIdx="3" presStyleCnt="5"/>
      <dgm:spPr/>
      <dgm:t>
        <a:bodyPr/>
        <a:lstStyle/>
        <a:p>
          <a:endParaRPr lang="en-US"/>
        </a:p>
      </dgm:t>
    </dgm:pt>
    <dgm:pt modelId="{7E2F4816-9510-4280-AA85-7F56C2A81165}" type="pres">
      <dgm:prSet presAssocID="{2BF15901-B900-4112-9407-E365ABFDF9A9}" presName="parentText" presStyleLbl="node1" presStyleIdx="4" presStyleCnt="5" custScaleY="310079">
        <dgm:presLayoutVars>
          <dgm:chMax val="0"/>
          <dgm:bulletEnabled val="1"/>
        </dgm:presLayoutVars>
      </dgm:prSet>
      <dgm:spPr/>
      <dgm:t>
        <a:bodyPr/>
        <a:lstStyle/>
        <a:p>
          <a:endParaRPr lang="en-US"/>
        </a:p>
      </dgm:t>
    </dgm:pt>
    <dgm:pt modelId="{61911187-6ADD-4FB4-B158-2DAD3E7598A3}" type="pres">
      <dgm:prSet presAssocID="{2BF15901-B900-4112-9407-E365ABFDF9A9}" presName="negativeSpace" presStyleCnt="0"/>
      <dgm:spPr/>
    </dgm:pt>
    <dgm:pt modelId="{71E27FBB-D8F1-4BE0-92CF-0AA2DF7CE7E8}" type="pres">
      <dgm:prSet presAssocID="{2BF15901-B900-4112-9407-E365ABFDF9A9}" presName="childText" presStyleLbl="conFgAcc1" presStyleIdx="4" presStyleCnt="5">
        <dgm:presLayoutVars>
          <dgm:bulletEnabled val="1"/>
        </dgm:presLayoutVars>
      </dgm:prSet>
      <dgm:spPr/>
    </dgm:pt>
  </dgm:ptLst>
  <dgm:cxnLst>
    <dgm:cxn modelId="{F38C4340-16DE-4CA3-8185-AC3FBB649A44}" srcId="{3C26BD42-D297-4E66-98F3-BA8BC8115F3D}" destId="{55D03916-C1C5-46C1-BFA4-8E72DC3A927D}" srcOrd="0" destOrd="0" parTransId="{AD3AEF08-23B1-4885-8D07-5D55A2FD7527}" sibTransId="{2798DA2D-6D4F-41BC-9A91-16AD640A59E5}"/>
    <dgm:cxn modelId="{41402BF3-E793-4079-8469-B727C9A5AEB2}" type="presOf" srcId="{2BF15901-B900-4112-9407-E365ABFDF9A9}" destId="{7E2F4816-9510-4280-AA85-7F56C2A81165}" srcOrd="1" destOrd="0" presId="urn:microsoft.com/office/officeart/2005/8/layout/list1"/>
    <dgm:cxn modelId="{B649E2A9-ACE2-42AD-BF28-8A452FFEB8B9}" type="presOf" srcId="{55D03916-C1C5-46C1-BFA4-8E72DC3A927D}" destId="{FBAB1944-8233-4149-A174-E1B2B910DFFE}" srcOrd="1" destOrd="0" presId="urn:microsoft.com/office/officeart/2005/8/layout/list1"/>
    <dgm:cxn modelId="{3A611122-8492-47FF-828C-42074868A24C}" srcId="{3C26BD42-D297-4E66-98F3-BA8BC8115F3D}" destId="{2BF15901-B900-4112-9407-E365ABFDF9A9}" srcOrd="4" destOrd="0" parTransId="{FE549DF5-AB5B-4774-8C57-0899A4915BCC}" sibTransId="{07E4690C-854D-4658-B4E4-32989D51E04D}"/>
    <dgm:cxn modelId="{A22CA968-7EB7-4C7F-97DE-2D5E2603ECD8}" srcId="{3C26BD42-D297-4E66-98F3-BA8BC8115F3D}" destId="{E54EC75A-3CB3-40F6-8031-90A4342918FC}" srcOrd="3" destOrd="0" parTransId="{88627819-BC7F-4DD5-8511-CA87635EA2A9}" sibTransId="{C5E6D829-6240-41B7-B541-0079D49775A0}"/>
    <dgm:cxn modelId="{47C357A8-789F-443F-8EAC-28AD47E1C029}" srcId="{3C26BD42-D297-4E66-98F3-BA8BC8115F3D}" destId="{8F8FFA2E-B434-410E-9B6B-4A5526B8C357}" srcOrd="2" destOrd="0" parTransId="{F00780B5-6A95-4BE7-8973-23E941398A69}" sibTransId="{8F349421-9ED3-4E84-9DAA-152A6A505A6C}"/>
    <dgm:cxn modelId="{21726657-D96B-4100-AFE6-884961AFFA49}" type="presOf" srcId="{3C26BD42-D297-4E66-98F3-BA8BC8115F3D}" destId="{7D8F766E-0D38-4F00-A632-610D64B28956}" srcOrd="0" destOrd="0" presId="urn:microsoft.com/office/officeart/2005/8/layout/list1"/>
    <dgm:cxn modelId="{472039BA-2543-4223-91B9-2BD974A20B63}" type="presOf" srcId="{55D03916-C1C5-46C1-BFA4-8E72DC3A927D}" destId="{7012C41F-DBBE-46E7-8044-F6FB494C3CC8}" srcOrd="0" destOrd="0" presId="urn:microsoft.com/office/officeart/2005/8/layout/list1"/>
    <dgm:cxn modelId="{1FD86E5B-C6D6-4DA3-BD79-124A8CCE47A0}" type="presOf" srcId="{8F8FFA2E-B434-410E-9B6B-4A5526B8C357}" destId="{D38D915C-6469-44AA-8D4E-26B40AD1D0C6}" srcOrd="1" destOrd="0" presId="urn:microsoft.com/office/officeart/2005/8/layout/list1"/>
    <dgm:cxn modelId="{A21F474F-FEB1-4FE1-8514-96814F76E406}" type="presOf" srcId="{E54EC75A-3CB3-40F6-8031-90A4342918FC}" destId="{DAE43F13-9AE8-40C8-AEF5-57CC266C4B1F}" srcOrd="1" destOrd="0" presId="urn:microsoft.com/office/officeart/2005/8/layout/list1"/>
    <dgm:cxn modelId="{75015ED6-BAF0-47F2-94E2-4B5375B923D4}" type="presOf" srcId="{8AC34C61-AA1A-4C66-BF5B-EC20F6E1877E}" destId="{6A599133-5D1F-4155-A9E4-0F3AA49127AB}" srcOrd="1" destOrd="0" presId="urn:microsoft.com/office/officeart/2005/8/layout/list1"/>
    <dgm:cxn modelId="{391E9627-FEE9-4465-B511-90CC8DE1B6DF}" type="presOf" srcId="{E54EC75A-3CB3-40F6-8031-90A4342918FC}" destId="{44029930-A69F-435D-96B0-930871D2FB4D}" srcOrd="0" destOrd="0" presId="urn:microsoft.com/office/officeart/2005/8/layout/list1"/>
    <dgm:cxn modelId="{3A0CDD08-43B5-449A-982D-2EC8DEA41BCC}" type="presOf" srcId="{8AC34C61-AA1A-4C66-BF5B-EC20F6E1877E}" destId="{0EED9248-E198-4115-9CD4-1B5B2C4F5CE7}" srcOrd="0" destOrd="0" presId="urn:microsoft.com/office/officeart/2005/8/layout/list1"/>
    <dgm:cxn modelId="{46CE113A-5ECA-47B7-A6F6-DED1ED35926D}" type="presOf" srcId="{2BF15901-B900-4112-9407-E365ABFDF9A9}" destId="{43BC4E59-FBE7-4138-9EC5-5BC2318FA277}" srcOrd="0" destOrd="0" presId="urn:microsoft.com/office/officeart/2005/8/layout/list1"/>
    <dgm:cxn modelId="{94AD0BD0-B93A-40C8-8061-75D14327C8D4}" srcId="{3C26BD42-D297-4E66-98F3-BA8BC8115F3D}" destId="{8AC34C61-AA1A-4C66-BF5B-EC20F6E1877E}" srcOrd="1" destOrd="0" parTransId="{15564EB2-E487-404A-AAF9-D909B50E3AA3}" sibTransId="{46690298-52AE-4BE6-A83E-1DF329206915}"/>
    <dgm:cxn modelId="{8E87A1AA-5158-4D4B-9760-8392A8C1797B}" type="presOf" srcId="{8F8FFA2E-B434-410E-9B6B-4A5526B8C357}" destId="{1DF87332-2B1B-46B9-8095-B4C27D21C862}" srcOrd="0" destOrd="0" presId="urn:microsoft.com/office/officeart/2005/8/layout/list1"/>
    <dgm:cxn modelId="{09D80E20-F8D9-4D32-A86C-7CF3E29F10F0}" type="presParOf" srcId="{7D8F766E-0D38-4F00-A632-610D64B28956}" destId="{CA1FF7FD-BE53-482A-9799-4F5AEB9BF156}" srcOrd="0" destOrd="0" presId="urn:microsoft.com/office/officeart/2005/8/layout/list1"/>
    <dgm:cxn modelId="{BFAA126E-E139-4DD5-9E9B-D5BD6614D6CB}" type="presParOf" srcId="{CA1FF7FD-BE53-482A-9799-4F5AEB9BF156}" destId="{7012C41F-DBBE-46E7-8044-F6FB494C3CC8}" srcOrd="0" destOrd="0" presId="urn:microsoft.com/office/officeart/2005/8/layout/list1"/>
    <dgm:cxn modelId="{36F80DD6-A714-4CC9-9252-3BC3184A8E4B}" type="presParOf" srcId="{CA1FF7FD-BE53-482A-9799-4F5AEB9BF156}" destId="{FBAB1944-8233-4149-A174-E1B2B910DFFE}" srcOrd="1" destOrd="0" presId="urn:microsoft.com/office/officeart/2005/8/layout/list1"/>
    <dgm:cxn modelId="{FF003B6D-CD73-4970-8117-7699426746D4}" type="presParOf" srcId="{7D8F766E-0D38-4F00-A632-610D64B28956}" destId="{62FCD0E3-DE14-46AB-896B-8D09B7530E65}" srcOrd="1" destOrd="0" presId="urn:microsoft.com/office/officeart/2005/8/layout/list1"/>
    <dgm:cxn modelId="{97255C77-6C34-4463-B51A-121B190D6063}" type="presParOf" srcId="{7D8F766E-0D38-4F00-A632-610D64B28956}" destId="{8EF8426C-7E00-492B-A6EB-611E06309D28}" srcOrd="2" destOrd="0" presId="urn:microsoft.com/office/officeart/2005/8/layout/list1"/>
    <dgm:cxn modelId="{CCBA6E3C-DF5E-4174-B310-924A1CA24A0B}" type="presParOf" srcId="{7D8F766E-0D38-4F00-A632-610D64B28956}" destId="{33D0DE61-DE96-4765-B153-68F591CFEF30}" srcOrd="3" destOrd="0" presId="urn:microsoft.com/office/officeart/2005/8/layout/list1"/>
    <dgm:cxn modelId="{7E1681C8-2955-4CD9-9B9B-A01413B7F31B}" type="presParOf" srcId="{7D8F766E-0D38-4F00-A632-610D64B28956}" destId="{D79606E9-9E6B-4A6D-95ED-327A2DFC1714}" srcOrd="4" destOrd="0" presId="urn:microsoft.com/office/officeart/2005/8/layout/list1"/>
    <dgm:cxn modelId="{35148105-4810-48CB-A7F4-028120614E17}" type="presParOf" srcId="{D79606E9-9E6B-4A6D-95ED-327A2DFC1714}" destId="{0EED9248-E198-4115-9CD4-1B5B2C4F5CE7}" srcOrd="0" destOrd="0" presId="urn:microsoft.com/office/officeart/2005/8/layout/list1"/>
    <dgm:cxn modelId="{B344EE96-304D-4861-9E74-1CA4F0B47136}" type="presParOf" srcId="{D79606E9-9E6B-4A6D-95ED-327A2DFC1714}" destId="{6A599133-5D1F-4155-A9E4-0F3AA49127AB}" srcOrd="1" destOrd="0" presId="urn:microsoft.com/office/officeart/2005/8/layout/list1"/>
    <dgm:cxn modelId="{153196ED-8012-42EB-BAD0-A0BB11C7FB66}" type="presParOf" srcId="{7D8F766E-0D38-4F00-A632-610D64B28956}" destId="{0A385BE3-24E3-4B0D-9E5F-2984F861DF93}" srcOrd="5" destOrd="0" presId="urn:microsoft.com/office/officeart/2005/8/layout/list1"/>
    <dgm:cxn modelId="{BB81A041-E79F-4C45-B785-4EDDFD5150CE}" type="presParOf" srcId="{7D8F766E-0D38-4F00-A632-610D64B28956}" destId="{AB3C5DB1-5285-4E85-8968-6B5ECB356A5F}" srcOrd="6" destOrd="0" presId="urn:microsoft.com/office/officeart/2005/8/layout/list1"/>
    <dgm:cxn modelId="{08308D6C-EF22-41A6-B844-1EF5FE708E2E}" type="presParOf" srcId="{7D8F766E-0D38-4F00-A632-610D64B28956}" destId="{01EA0885-6C85-4173-9C46-AA07BE0A370F}" srcOrd="7" destOrd="0" presId="urn:microsoft.com/office/officeart/2005/8/layout/list1"/>
    <dgm:cxn modelId="{4ED767B3-6328-408C-829B-5C69E5EFC5E2}" type="presParOf" srcId="{7D8F766E-0D38-4F00-A632-610D64B28956}" destId="{EE12DE54-AEB9-45A8-A7D1-2EF45236683D}" srcOrd="8" destOrd="0" presId="urn:microsoft.com/office/officeart/2005/8/layout/list1"/>
    <dgm:cxn modelId="{60E0DA24-E2C0-4CB0-AE88-01127DEBDFD2}" type="presParOf" srcId="{EE12DE54-AEB9-45A8-A7D1-2EF45236683D}" destId="{1DF87332-2B1B-46B9-8095-B4C27D21C862}" srcOrd="0" destOrd="0" presId="urn:microsoft.com/office/officeart/2005/8/layout/list1"/>
    <dgm:cxn modelId="{60CC1260-0F19-4D19-BDB4-414521C12C5D}" type="presParOf" srcId="{EE12DE54-AEB9-45A8-A7D1-2EF45236683D}" destId="{D38D915C-6469-44AA-8D4E-26B40AD1D0C6}" srcOrd="1" destOrd="0" presId="urn:microsoft.com/office/officeart/2005/8/layout/list1"/>
    <dgm:cxn modelId="{678E7C08-F149-4F84-A999-86C612976F00}" type="presParOf" srcId="{7D8F766E-0D38-4F00-A632-610D64B28956}" destId="{02F67054-F440-4E53-B7E3-005BDDEC62AA}" srcOrd="9" destOrd="0" presId="urn:microsoft.com/office/officeart/2005/8/layout/list1"/>
    <dgm:cxn modelId="{FBB8D915-069B-4818-B7E7-9A872C5EE82A}" type="presParOf" srcId="{7D8F766E-0D38-4F00-A632-610D64B28956}" destId="{5397C0B5-FD21-4799-ACC4-2D639126C47C}" srcOrd="10" destOrd="0" presId="urn:microsoft.com/office/officeart/2005/8/layout/list1"/>
    <dgm:cxn modelId="{617CED1C-D8C9-483E-A94B-2FAB4EB76229}" type="presParOf" srcId="{7D8F766E-0D38-4F00-A632-610D64B28956}" destId="{312AD203-D2F0-4B76-94C9-DB980BC08F26}" srcOrd="11" destOrd="0" presId="urn:microsoft.com/office/officeart/2005/8/layout/list1"/>
    <dgm:cxn modelId="{A33A7C26-D123-4672-BBA2-B32B0EF54908}" type="presParOf" srcId="{7D8F766E-0D38-4F00-A632-610D64B28956}" destId="{C68899F6-1F54-4C1F-BC59-BEC28755F048}" srcOrd="12" destOrd="0" presId="urn:microsoft.com/office/officeart/2005/8/layout/list1"/>
    <dgm:cxn modelId="{BB5EC6A4-D960-49D6-B2E3-1AD29F188C47}" type="presParOf" srcId="{C68899F6-1F54-4C1F-BC59-BEC28755F048}" destId="{44029930-A69F-435D-96B0-930871D2FB4D}" srcOrd="0" destOrd="0" presId="urn:microsoft.com/office/officeart/2005/8/layout/list1"/>
    <dgm:cxn modelId="{96397D95-7E06-4E4E-8691-E5D0AC4F95B0}" type="presParOf" srcId="{C68899F6-1F54-4C1F-BC59-BEC28755F048}" destId="{DAE43F13-9AE8-40C8-AEF5-57CC266C4B1F}" srcOrd="1" destOrd="0" presId="urn:microsoft.com/office/officeart/2005/8/layout/list1"/>
    <dgm:cxn modelId="{AB6ADC16-0781-4E0D-9C03-9F8C55776604}" type="presParOf" srcId="{7D8F766E-0D38-4F00-A632-610D64B28956}" destId="{EA8013CD-14C9-4CD4-ACBD-1EE746225BE2}" srcOrd="13" destOrd="0" presId="urn:microsoft.com/office/officeart/2005/8/layout/list1"/>
    <dgm:cxn modelId="{6934E632-89F5-42E6-989E-3B0201A42A03}" type="presParOf" srcId="{7D8F766E-0D38-4F00-A632-610D64B28956}" destId="{6141E14C-262F-47FA-83B1-96834B8BED30}" srcOrd="14" destOrd="0" presId="urn:microsoft.com/office/officeart/2005/8/layout/list1"/>
    <dgm:cxn modelId="{D6010ACB-D32B-47D6-8B0F-7699168749EE}" type="presParOf" srcId="{7D8F766E-0D38-4F00-A632-610D64B28956}" destId="{256C44A6-A282-402B-8881-E727913CF297}" srcOrd="15" destOrd="0" presId="urn:microsoft.com/office/officeart/2005/8/layout/list1"/>
    <dgm:cxn modelId="{4C7C2C4A-F613-4400-8949-D08428B651A8}" type="presParOf" srcId="{7D8F766E-0D38-4F00-A632-610D64B28956}" destId="{B869D63C-ABB7-4FEA-BAB7-B6459286EFC3}" srcOrd="16" destOrd="0" presId="urn:microsoft.com/office/officeart/2005/8/layout/list1"/>
    <dgm:cxn modelId="{C4367261-DD15-49F5-869D-8BD6A3E55B3C}" type="presParOf" srcId="{B869D63C-ABB7-4FEA-BAB7-B6459286EFC3}" destId="{43BC4E59-FBE7-4138-9EC5-5BC2318FA277}" srcOrd="0" destOrd="0" presId="urn:microsoft.com/office/officeart/2005/8/layout/list1"/>
    <dgm:cxn modelId="{A5A80439-6C7E-4882-B9A5-2048F576C470}" type="presParOf" srcId="{B869D63C-ABB7-4FEA-BAB7-B6459286EFC3}" destId="{7E2F4816-9510-4280-AA85-7F56C2A81165}" srcOrd="1" destOrd="0" presId="urn:microsoft.com/office/officeart/2005/8/layout/list1"/>
    <dgm:cxn modelId="{3E0CDF92-BFED-40C2-858C-89FE4927C7C6}" type="presParOf" srcId="{7D8F766E-0D38-4F00-A632-610D64B28956}" destId="{61911187-6ADD-4FB4-B158-2DAD3E7598A3}" srcOrd="17" destOrd="0" presId="urn:microsoft.com/office/officeart/2005/8/layout/list1"/>
    <dgm:cxn modelId="{342DA374-1729-42F6-BE12-A54EF92BD3D5}" type="presParOf" srcId="{7D8F766E-0D38-4F00-A632-610D64B28956}" destId="{71E27FBB-D8F1-4BE0-92CF-0AA2DF7CE7E8}"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70888-74CD-443E-A7F6-AD5E1838E6BC}"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CAD7E7D5-34E2-4BCC-A992-EE886FE6BEFA}">
      <dgm:prSet phldrT="[Text]"/>
      <dgm:spPr/>
      <dgm:t>
        <a:bodyPr/>
        <a:lstStyle/>
        <a:p>
          <a:r>
            <a:rPr lang="en-US" dirty="0" smtClean="0"/>
            <a:t>Azithtomycin </a:t>
          </a:r>
          <a:endParaRPr lang="en-US" dirty="0"/>
        </a:p>
      </dgm:t>
    </dgm:pt>
    <dgm:pt modelId="{E4051455-DC6E-48DC-A091-6FBE24262932}" type="parTrans" cxnId="{93C01B93-330E-45DE-824D-87857ED54659}">
      <dgm:prSet/>
      <dgm:spPr/>
      <dgm:t>
        <a:bodyPr/>
        <a:lstStyle/>
        <a:p>
          <a:endParaRPr lang="en-US"/>
        </a:p>
      </dgm:t>
    </dgm:pt>
    <dgm:pt modelId="{C9B95CF9-5C44-4109-B98E-C77B64A94778}" type="sibTrans" cxnId="{93C01B93-330E-45DE-824D-87857ED54659}">
      <dgm:prSet/>
      <dgm:spPr/>
      <dgm:t>
        <a:bodyPr/>
        <a:lstStyle/>
        <a:p>
          <a:endParaRPr lang="en-US"/>
        </a:p>
      </dgm:t>
    </dgm:pt>
    <dgm:pt modelId="{2CB13FC5-BE30-44F0-8606-32EB7D008E42}">
      <dgm:prSet phldrT="[Text]"/>
      <dgm:spPr/>
      <dgm:t>
        <a:bodyPr/>
        <a:lstStyle/>
        <a:p>
          <a:r>
            <a:rPr lang="en-US" dirty="0" smtClean="0"/>
            <a:t>Erythromycin </a:t>
          </a:r>
          <a:endParaRPr lang="en-US" dirty="0"/>
        </a:p>
      </dgm:t>
    </dgm:pt>
    <dgm:pt modelId="{D550398C-63CD-43B3-B5A2-1E3C7457D899}" type="parTrans" cxnId="{550CE872-083C-4F48-8CAA-3F5F04DB2EA7}">
      <dgm:prSet/>
      <dgm:spPr/>
      <dgm:t>
        <a:bodyPr/>
        <a:lstStyle/>
        <a:p>
          <a:endParaRPr lang="en-US"/>
        </a:p>
      </dgm:t>
    </dgm:pt>
    <dgm:pt modelId="{C5994796-EC4F-4625-A16F-5BB62FF9771A}" type="sibTrans" cxnId="{550CE872-083C-4F48-8CAA-3F5F04DB2EA7}">
      <dgm:prSet/>
      <dgm:spPr/>
      <dgm:t>
        <a:bodyPr/>
        <a:lstStyle/>
        <a:p>
          <a:endParaRPr lang="en-US"/>
        </a:p>
      </dgm:t>
    </dgm:pt>
    <dgm:pt modelId="{5CD39496-06A2-4A40-A34B-5A6F921AF640}">
      <dgm:prSet phldrT="[Text]"/>
      <dgm:spPr/>
      <dgm:t>
        <a:bodyPr/>
        <a:lstStyle/>
        <a:p>
          <a:r>
            <a:rPr lang="en-US" dirty="0" smtClean="0"/>
            <a:t>Clarithromcin</a:t>
          </a:r>
          <a:endParaRPr lang="en-US" dirty="0"/>
        </a:p>
      </dgm:t>
    </dgm:pt>
    <dgm:pt modelId="{E3EEC5B5-7EAD-4459-B36D-901255721365}" type="parTrans" cxnId="{CC844D7A-3D67-4F05-A37F-D62683DB5A5C}">
      <dgm:prSet/>
      <dgm:spPr/>
      <dgm:t>
        <a:bodyPr/>
        <a:lstStyle/>
        <a:p>
          <a:endParaRPr lang="en-US"/>
        </a:p>
      </dgm:t>
    </dgm:pt>
    <dgm:pt modelId="{E7271DB4-6D4E-4106-9FEA-A986C0BBE1C4}" type="sibTrans" cxnId="{CC844D7A-3D67-4F05-A37F-D62683DB5A5C}">
      <dgm:prSet/>
      <dgm:spPr/>
      <dgm:t>
        <a:bodyPr/>
        <a:lstStyle/>
        <a:p>
          <a:endParaRPr lang="en-US"/>
        </a:p>
      </dgm:t>
    </dgm:pt>
    <dgm:pt modelId="{0C648A97-AE5F-43FA-ACD2-8AAF4D1FC367}" type="pres">
      <dgm:prSet presAssocID="{DA870888-74CD-443E-A7F6-AD5E1838E6BC}" presName="diagram" presStyleCnt="0">
        <dgm:presLayoutVars>
          <dgm:dir/>
          <dgm:animLvl val="lvl"/>
          <dgm:resizeHandles val="exact"/>
        </dgm:presLayoutVars>
      </dgm:prSet>
      <dgm:spPr/>
      <dgm:t>
        <a:bodyPr/>
        <a:lstStyle/>
        <a:p>
          <a:endParaRPr lang="en-US"/>
        </a:p>
      </dgm:t>
    </dgm:pt>
    <dgm:pt modelId="{881E307D-A6A4-4DC8-AEBD-E870EDA63A01}" type="pres">
      <dgm:prSet presAssocID="{CAD7E7D5-34E2-4BCC-A992-EE886FE6BEFA}" presName="compNode" presStyleCnt="0"/>
      <dgm:spPr/>
    </dgm:pt>
    <dgm:pt modelId="{16AB6391-66C7-4753-BA18-E57D3F993617}" type="pres">
      <dgm:prSet presAssocID="{CAD7E7D5-34E2-4BCC-A992-EE886FE6BEFA}" presName="childRect" presStyleLbl="bgAcc1" presStyleIdx="0" presStyleCnt="3" custLinFactNeighborX="-155" custLinFactNeighborY="-2722">
        <dgm:presLayoutVars>
          <dgm:bulletEnabled val="1"/>
        </dgm:presLayoutVars>
      </dgm:prSet>
      <dgm:spPr/>
    </dgm:pt>
    <dgm:pt modelId="{CDCB8811-BF33-46BA-9972-DA29A933E359}" type="pres">
      <dgm:prSet presAssocID="{CAD7E7D5-34E2-4BCC-A992-EE886FE6BEFA}" presName="parentText" presStyleLbl="node1" presStyleIdx="0" presStyleCnt="0">
        <dgm:presLayoutVars>
          <dgm:chMax val="0"/>
          <dgm:bulletEnabled val="1"/>
        </dgm:presLayoutVars>
      </dgm:prSet>
      <dgm:spPr/>
      <dgm:t>
        <a:bodyPr/>
        <a:lstStyle/>
        <a:p>
          <a:endParaRPr lang="en-US"/>
        </a:p>
      </dgm:t>
    </dgm:pt>
    <dgm:pt modelId="{F7247EEE-69FA-4B45-82D0-F0E3B84CE533}" type="pres">
      <dgm:prSet presAssocID="{CAD7E7D5-34E2-4BCC-A992-EE886FE6BEFA}" presName="parentRect" presStyleLbl="alignNode1" presStyleIdx="0" presStyleCnt="3" custLinFactNeighborX="-4328" custLinFactNeighborY="-10744"/>
      <dgm:spPr/>
      <dgm:t>
        <a:bodyPr/>
        <a:lstStyle/>
        <a:p>
          <a:endParaRPr lang="en-US"/>
        </a:p>
      </dgm:t>
    </dgm:pt>
    <dgm:pt modelId="{D92992C9-AD3D-4696-BD81-65F9DD4B26C6}" type="pres">
      <dgm:prSet presAssocID="{CAD7E7D5-34E2-4BCC-A992-EE886FE6BEFA}" presName="adorn" presStyleLbl="fgAccFollowNode1" presStyleIdx="0" presStyleCnt="3" custAng="0" custScaleX="268102" custScaleY="176450" custLinFactX="-26290" custLinFactY="-78549" custLinFactNeighborX="-100000" custLinFactNeighborY="-100000"/>
      <dgm:spPr>
        <a:blipFill rotWithShape="0">
          <a:blip xmlns:r="http://schemas.openxmlformats.org/officeDocument/2006/relationships" r:embed="rId1"/>
          <a:stretch>
            <a:fillRect/>
          </a:stretch>
        </a:blipFill>
      </dgm:spPr>
    </dgm:pt>
    <dgm:pt modelId="{3CE8E39E-22E9-4529-9B5A-C1F26FCBCE44}" type="pres">
      <dgm:prSet presAssocID="{C9B95CF9-5C44-4109-B98E-C77B64A94778}" presName="sibTrans" presStyleLbl="sibTrans2D1" presStyleIdx="0" presStyleCnt="0"/>
      <dgm:spPr/>
      <dgm:t>
        <a:bodyPr/>
        <a:lstStyle/>
        <a:p>
          <a:endParaRPr lang="en-US"/>
        </a:p>
      </dgm:t>
    </dgm:pt>
    <dgm:pt modelId="{F627CDB1-6E25-4404-93F4-B6CB3DD60F8B}" type="pres">
      <dgm:prSet presAssocID="{2CB13FC5-BE30-44F0-8606-32EB7D008E42}" presName="compNode" presStyleCnt="0"/>
      <dgm:spPr/>
    </dgm:pt>
    <dgm:pt modelId="{E820A921-1AAD-4204-8295-B5B31AF00061}" type="pres">
      <dgm:prSet presAssocID="{2CB13FC5-BE30-44F0-8606-32EB7D008E42}" presName="childRect" presStyleLbl="bgAcc1" presStyleIdx="1" presStyleCnt="3">
        <dgm:presLayoutVars>
          <dgm:bulletEnabled val="1"/>
        </dgm:presLayoutVars>
      </dgm:prSet>
      <dgm:spPr/>
    </dgm:pt>
    <dgm:pt modelId="{417E3F07-B157-4103-B6EB-D01274D03C0B}" type="pres">
      <dgm:prSet presAssocID="{2CB13FC5-BE30-44F0-8606-32EB7D008E42}" presName="parentText" presStyleLbl="node1" presStyleIdx="0" presStyleCnt="0">
        <dgm:presLayoutVars>
          <dgm:chMax val="0"/>
          <dgm:bulletEnabled val="1"/>
        </dgm:presLayoutVars>
      </dgm:prSet>
      <dgm:spPr/>
      <dgm:t>
        <a:bodyPr/>
        <a:lstStyle/>
        <a:p>
          <a:endParaRPr lang="en-US"/>
        </a:p>
      </dgm:t>
    </dgm:pt>
    <dgm:pt modelId="{74F262DB-2C31-4DF7-88DF-86AF5DD0FC54}" type="pres">
      <dgm:prSet presAssocID="{2CB13FC5-BE30-44F0-8606-32EB7D008E42}" presName="parentRect" presStyleLbl="alignNode1" presStyleIdx="1" presStyleCnt="3" custLinFactNeighborX="1546" custLinFactNeighborY="6786"/>
      <dgm:spPr/>
      <dgm:t>
        <a:bodyPr/>
        <a:lstStyle/>
        <a:p>
          <a:endParaRPr lang="en-US"/>
        </a:p>
      </dgm:t>
    </dgm:pt>
    <dgm:pt modelId="{948572AC-C6FD-4E8D-A104-1C58DFA765CE}" type="pres">
      <dgm:prSet presAssocID="{2CB13FC5-BE30-44F0-8606-32EB7D008E42}" presName="adorn" presStyleLbl="fgAccFollowNode1" presStyleIdx="1" presStyleCnt="3" custScaleX="251149" custScaleY="188987" custLinFactX="-22193" custLinFactY="-67132" custLinFactNeighborX="-100000" custLinFactNeighborY="-100000"/>
      <dgm:spPr>
        <a:prstGeom prst="rect">
          <a:avLst/>
        </a:prstGeom>
        <a:blipFill rotWithShape="0">
          <a:blip xmlns:r="http://schemas.openxmlformats.org/officeDocument/2006/relationships" r:embed="rId2"/>
          <a:stretch>
            <a:fillRect/>
          </a:stretch>
        </a:blipFill>
      </dgm:spPr>
    </dgm:pt>
    <dgm:pt modelId="{6741DDED-DEB6-4199-BB38-1058CF216726}" type="pres">
      <dgm:prSet presAssocID="{C5994796-EC4F-4625-A16F-5BB62FF9771A}" presName="sibTrans" presStyleLbl="sibTrans2D1" presStyleIdx="0" presStyleCnt="0"/>
      <dgm:spPr/>
      <dgm:t>
        <a:bodyPr/>
        <a:lstStyle/>
        <a:p>
          <a:endParaRPr lang="en-US"/>
        </a:p>
      </dgm:t>
    </dgm:pt>
    <dgm:pt modelId="{4541B118-8216-4435-880F-47C51DABD979}" type="pres">
      <dgm:prSet presAssocID="{5CD39496-06A2-4A40-A34B-5A6F921AF640}" presName="compNode" presStyleCnt="0"/>
      <dgm:spPr/>
    </dgm:pt>
    <dgm:pt modelId="{3853AB92-A834-4563-BE91-1E27E92F1714}" type="pres">
      <dgm:prSet presAssocID="{5CD39496-06A2-4A40-A34B-5A6F921AF640}" presName="childRect" presStyleLbl="bgAcc1" presStyleIdx="2" presStyleCnt="3">
        <dgm:presLayoutVars>
          <dgm:bulletEnabled val="1"/>
        </dgm:presLayoutVars>
      </dgm:prSet>
      <dgm:spPr/>
    </dgm:pt>
    <dgm:pt modelId="{5744F2D3-343F-4E0A-AA93-32AED7C19889}" type="pres">
      <dgm:prSet presAssocID="{5CD39496-06A2-4A40-A34B-5A6F921AF640}" presName="parentText" presStyleLbl="node1" presStyleIdx="0" presStyleCnt="0">
        <dgm:presLayoutVars>
          <dgm:chMax val="0"/>
          <dgm:bulletEnabled val="1"/>
        </dgm:presLayoutVars>
      </dgm:prSet>
      <dgm:spPr/>
      <dgm:t>
        <a:bodyPr/>
        <a:lstStyle/>
        <a:p>
          <a:endParaRPr lang="en-US"/>
        </a:p>
      </dgm:t>
    </dgm:pt>
    <dgm:pt modelId="{A8CFE289-D5A0-4215-8CA2-0F794ED61FCC}" type="pres">
      <dgm:prSet presAssocID="{5CD39496-06A2-4A40-A34B-5A6F921AF640}" presName="parentRect" presStyleLbl="alignNode1" presStyleIdx="2" presStyleCnt="3"/>
      <dgm:spPr/>
      <dgm:t>
        <a:bodyPr/>
        <a:lstStyle/>
        <a:p>
          <a:endParaRPr lang="en-US"/>
        </a:p>
      </dgm:t>
    </dgm:pt>
    <dgm:pt modelId="{794D27D3-89BB-4699-BC92-24798DD1DF35}" type="pres">
      <dgm:prSet presAssocID="{5CD39496-06A2-4A40-A34B-5A6F921AF640}" presName="adorn" presStyleLbl="fgAccFollowNode1" presStyleIdx="2" presStyleCnt="3" custScaleX="265730" custScaleY="186866" custLinFactX="-20603" custLinFactY="-60897" custLinFactNeighborX="-100000" custLinFactNeighborY="-100000"/>
      <dgm:spPr>
        <a:blipFill rotWithShape="0">
          <a:blip xmlns:r="http://schemas.openxmlformats.org/officeDocument/2006/relationships" r:embed="rId3"/>
          <a:stretch>
            <a:fillRect/>
          </a:stretch>
        </a:blipFill>
      </dgm:spPr>
    </dgm:pt>
  </dgm:ptLst>
  <dgm:cxnLst>
    <dgm:cxn modelId="{24B26D0C-43FA-4398-8750-C8BDB70F1729}" type="presOf" srcId="{5CD39496-06A2-4A40-A34B-5A6F921AF640}" destId="{5744F2D3-343F-4E0A-AA93-32AED7C19889}" srcOrd="0" destOrd="0" presId="urn:microsoft.com/office/officeart/2005/8/layout/bList2"/>
    <dgm:cxn modelId="{CC844D7A-3D67-4F05-A37F-D62683DB5A5C}" srcId="{DA870888-74CD-443E-A7F6-AD5E1838E6BC}" destId="{5CD39496-06A2-4A40-A34B-5A6F921AF640}" srcOrd="2" destOrd="0" parTransId="{E3EEC5B5-7EAD-4459-B36D-901255721365}" sibTransId="{E7271DB4-6D4E-4106-9FEA-A986C0BBE1C4}"/>
    <dgm:cxn modelId="{06FA835F-EAF6-4EA7-AD1F-A7BBCEF1311B}" type="presOf" srcId="{5CD39496-06A2-4A40-A34B-5A6F921AF640}" destId="{A8CFE289-D5A0-4215-8CA2-0F794ED61FCC}" srcOrd="1" destOrd="0" presId="urn:microsoft.com/office/officeart/2005/8/layout/bList2"/>
    <dgm:cxn modelId="{DAD59B29-DADF-4D75-98DC-0D251EFEFDFA}" type="presOf" srcId="{DA870888-74CD-443E-A7F6-AD5E1838E6BC}" destId="{0C648A97-AE5F-43FA-ACD2-8AAF4D1FC367}" srcOrd="0" destOrd="0" presId="urn:microsoft.com/office/officeart/2005/8/layout/bList2"/>
    <dgm:cxn modelId="{CC412DB3-8B37-4869-BCDC-6CE98A4F0B5F}" type="presOf" srcId="{2CB13FC5-BE30-44F0-8606-32EB7D008E42}" destId="{74F262DB-2C31-4DF7-88DF-86AF5DD0FC54}" srcOrd="1" destOrd="0" presId="urn:microsoft.com/office/officeart/2005/8/layout/bList2"/>
    <dgm:cxn modelId="{BF158FCB-AFB5-42BE-9EAE-24544FF70807}" type="presOf" srcId="{CAD7E7D5-34E2-4BCC-A992-EE886FE6BEFA}" destId="{F7247EEE-69FA-4B45-82D0-F0E3B84CE533}" srcOrd="1" destOrd="0" presId="urn:microsoft.com/office/officeart/2005/8/layout/bList2"/>
    <dgm:cxn modelId="{DFEB5359-D2A8-4F0F-9DBC-5523B2E4AE08}" type="presOf" srcId="{C9B95CF9-5C44-4109-B98E-C77B64A94778}" destId="{3CE8E39E-22E9-4529-9B5A-C1F26FCBCE44}" srcOrd="0" destOrd="0" presId="urn:microsoft.com/office/officeart/2005/8/layout/bList2"/>
    <dgm:cxn modelId="{E2066E01-7194-40D3-8077-7125E63382A1}" type="presOf" srcId="{2CB13FC5-BE30-44F0-8606-32EB7D008E42}" destId="{417E3F07-B157-4103-B6EB-D01274D03C0B}" srcOrd="0" destOrd="0" presId="urn:microsoft.com/office/officeart/2005/8/layout/bList2"/>
    <dgm:cxn modelId="{AA7CC85B-6E35-4EDF-ABFA-55AD1D6215C3}" type="presOf" srcId="{C5994796-EC4F-4625-A16F-5BB62FF9771A}" destId="{6741DDED-DEB6-4199-BB38-1058CF216726}" srcOrd="0" destOrd="0" presId="urn:microsoft.com/office/officeart/2005/8/layout/bList2"/>
    <dgm:cxn modelId="{550CE872-083C-4F48-8CAA-3F5F04DB2EA7}" srcId="{DA870888-74CD-443E-A7F6-AD5E1838E6BC}" destId="{2CB13FC5-BE30-44F0-8606-32EB7D008E42}" srcOrd="1" destOrd="0" parTransId="{D550398C-63CD-43B3-B5A2-1E3C7457D899}" sibTransId="{C5994796-EC4F-4625-A16F-5BB62FF9771A}"/>
    <dgm:cxn modelId="{93C01B93-330E-45DE-824D-87857ED54659}" srcId="{DA870888-74CD-443E-A7F6-AD5E1838E6BC}" destId="{CAD7E7D5-34E2-4BCC-A992-EE886FE6BEFA}" srcOrd="0" destOrd="0" parTransId="{E4051455-DC6E-48DC-A091-6FBE24262932}" sibTransId="{C9B95CF9-5C44-4109-B98E-C77B64A94778}"/>
    <dgm:cxn modelId="{A266A263-B07E-40E3-9F8B-C644A02345C3}" type="presOf" srcId="{CAD7E7D5-34E2-4BCC-A992-EE886FE6BEFA}" destId="{CDCB8811-BF33-46BA-9972-DA29A933E359}" srcOrd="0" destOrd="0" presId="urn:microsoft.com/office/officeart/2005/8/layout/bList2"/>
    <dgm:cxn modelId="{55F1F959-BB0C-464F-9D33-C3F0F9AAE86D}" type="presParOf" srcId="{0C648A97-AE5F-43FA-ACD2-8AAF4D1FC367}" destId="{881E307D-A6A4-4DC8-AEBD-E870EDA63A01}" srcOrd="0" destOrd="0" presId="urn:microsoft.com/office/officeart/2005/8/layout/bList2"/>
    <dgm:cxn modelId="{552CB2AD-79BA-4D85-A185-C247389FCB44}" type="presParOf" srcId="{881E307D-A6A4-4DC8-AEBD-E870EDA63A01}" destId="{16AB6391-66C7-4753-BA18-E57D3F993617}" srcOrd="0" destOrd="0" presId="urn:microsoft.com/office/officeart/2005/8/layout/bList2"/>
    <dgm:cxn modelId="{0498E3CE-796A-4305-BC72-2897277B6C65}" type="presParOf" srcId="{881E307D-A6A4-4DC8-AEBD-E870EDA63A01}" destId="{CDCB8811-BF33-46BA-9972-DA29A933E359}" srcOrd="1" destOrd="0" presId="urn:microsoft.com/office/officeart/2005/8/layout/bList2"/>
    <dgm:cxn modelId="{5466B053-688C-4593-A8A4-DF1A46924BBB}" type="presParOf" srcId="{881E307D-A6A4-4DC8-AEBD-E870EDA63A01}" destId="{F7247EEE-69FA-4B45-82D0-F0E3B84CE533}" srcOrd="2" destOrd="0" presId="urn:microsoft.com/office/officeart/2005/8/layout/bList2"/>
    <dgm:cxn modelId="{09E05417-E3DF-4B70-8B5F-EE7666A4D16E}" type="presParOf" srcId="{881E307D-A6A4-4DC8-AEBD-E870EDA63A01}" destId="{D92992C9-AD3D-4696-BD81-65F9DD4B26C6}" srcOrd="3" destOrd="0" presId="urn:microsoft.com/office/officeart/2005/8/layout/bList2"/>
    <dgm:cxn modelId="{B8CEC5FE-A437-42B1-B738-6047BDB6F0B2}" type="presParOf" srcId="{0C648A97-AE5F-43FA-ACD2-8AAF4D1FC367}" destId="{3CE8E39E-22E9-4529-9B5A-C1F26FCBCE44}" srcOrd="1" destOrd="0" presId="urn:microsoft.com/office/officeart/2005/8/layout/bList2"/>
    <dgm:cxn modelId="{2AE267D6-A4D0-49DF-BB7B-1A7BBEF67539}" type="presParOf" srcId="{0C648A97-AE5F-43FA-ACD2-8AAF4D1FC367}" destId="{F627CDB1-6E25-4404-93F4-B6CB3DD60F8B}" srcOrd="2" destOrd="0" presId="urn:microsoft.com/office/officeart/2005/8/layout/bList2"/>
    <dgm:cxn modelId="{F6CE42EC-9782-4E90-ABC6-09BA24F6A249}" type="presParOf" srcId="{F627CDB1-6E25-4404-93F4-B6CB3DD60F8B}" destId="{E820A921-1AAD-4204-8295-B5B31AF00061}" srcOrd="0" destOrd="0" presId="urn:microsoft.com/office/officeart/2005/8/layout/bList2"/>
    <dgm:cxn modelId="{9E0DA2E2-4CB2-4214-AF0B-0968215D9112}" type="presParOf" srcId="{F627CDB1-6E25-4404-93F4-B6CB3DD60F8B}" destId="{417E3F07-B157-4103-B6EB-D01274D03C0B}" srcOrd="1" destOrd="0" presId="urn:microsoft.com/office/officeart/2005/8/layout/bList2"/>
    <dgm:cxn modelId="{F95F5D24-B0CD-44D0-BA4E-5A0418A8EB11}" type="presParOf" srcId="{F627CDB1-6E25-4404-93F4-B6CB3DD60F8B}" destId="{74F262DB-2C31-4DF7-88DF-86AF5DD0FC54}" srcOrd="2" destOrd="0" presId="urn:microsoft.com/office/officeart/2005/8/layout/bList2"/>
    <dgm:cxn modelId="{950436D1-6266-4710-B5D7-2F7B5F2B65B2}" type="presParOf" srcId="{F627CDB1-6E25-4404-93F4-B6CB3DD60F8B}" destId="{948572AC-C6FD-4E8D-A104-1C58DFA765CE}" srcOrd="3" destOrd="0" presId="urn:microsoft.com/office/officeart/2005/8/layout/bList2"/>
    <dgm:cxn modelId="{BB248B27-6C82-4BD4-9DA5-80D4B5B1622E}" type="presParOf" srcId="{0C648A97-AE5F-43FA-ACD2-8AAF4D1FC367}" destId="{6741DDED-DEB6-4199-BB38-1058CF216726}" srcOrd="3" destOrd="0" presId="urn:microsoft.com/office/officeart/2005/8/layout/bList2"/>
    <dgm:cxn modelId="{FA9EADD3-41F7-45A0-81E4-905CCDFC03F4}" type="presParOf" srcId="{0C648A97-AE5F-43FA-ACD2-8AAF4D1FC367}" destId="{4541B118-8216-4435-880F-47C51DABD979}" srcOrd="4" destOrd="0" presId="urn:microsoft.com/office/officeart/2005/8/layout/bList2"/>
    <dgm:cxn modelId="{2C58E430-8F05-45E1-A44E-689D3723B08F}" type="presParOf" srcId="{4541B118-8216-4435-880F-47C51DABD979}" destId="{3853AB92-A834-4563-BE91-1E27E92F1714}" srcOrd="0" destOrd="0" presId="urn:microsoft.com/office/officeart/2005/8/layout/bList2"/>
    <dgm:cxn modelId="{E1B09B48-C022-4619-BF1C-C869AA7E25F8}" type="presParOf" srcId="{4541B118-8216-4435-880F-47C51DABD979}" destId="{5744F2D3-343F-4E0A-AA93-32AED7C19889}" srcOrd="1" destOrd="0" presId="urn:microsoft.com/office/officeart/2005/8/layout/bList2"/>
    <dgm:cxn modelId="{51390654-5CED-4B80-BC56-C1D2D40872C0}" type="presParOf" srcId="{4541B118-8216-4435-880F-47C51DABD979}" destId="{A8CFE289-D5A0-4215-8CA2-0F794ED61FCC}" srcOrd="2" destOrd="0" presId="urn:microsoft.com/office/officeart/2005/8/layout/bList2"/>
    <dgm:cxn modelId="{E2EB6E00-4AA1-421F-AB2B-CDD149ACFF7B}" type="presParOf" srcId="{4541B118-8216-4435-880F-47C51DABD979}" destId="{794D27D3-89BB-4699-BC92-24798DD1DF35}"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9F06F3-4C0D-4A41-A9D5-A7B5F7A8708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47B069C-7161-4F19-8BB8-CDD8F600F09C}">
      <dgm:prSet phldrT="[Text]"/>
      <dgm:spPr/>
      <dgm:t>
        <a:bodyPr/>
        <a:lstStyle/>
        <a:p>
          <a:r>
            <a:rPr lang="en-US" dirty="0" smtClean="0"/>
            <a:t>Tác dụng phụ </a:t>
          </a:r>
          <a:endParaRPr lang="en-US" dirty="0"/>
        </a:p>
      </dgm:t>
    </dgm:pt>
    <dgm:pt modelId="{8CA4EA34-CF23-4241-B304-CB0CCA727A56}" type="parTrans" cxnId="{45648186-E3E2-44E2-A7D8-6D2A1D25593F}">
      <dgm:prSet/>
      <dgm:spPr/>
      <dgm:t>
        <a:bodyPr/>
        <a:lstStyle/>
        <a:p>
          <a:endParaRPr lang="en-US"/>
        </a:p>
      </dgm:t>
    </dgm:pt>
    <dgm:pt modelId="{D78FFDC8-B970-4F5D-B4E9-C18EE3FC47A8}" type="sibTrans" cxnId="{45648186-E3E2-44E2-A7D8-6D2A1D25593F}">
      <dgm:prSet/>
      <dgm:spPr/>
      <dgm:t>
        <a:bodyPr/>
        <a:lstStyle/>
        <a:p>
          <a:endParaRPr lang="en-US"/>
        </a:p>
      </dgm:t>
    </dgm:pt>
    <dgm:pt modelId="{FAE247DA-C283-4D1E-9C04-13DC1915AAF3}">
      <dgm:prSet phldrT="[Text]" custT="1"/>
      <dgm:spPr/>
      <dgm:t>
        <a:bodyPr/>
        <a:lstStyle/>
        <a:p>
          <a:r>
            <a:rPr lang="en-US" sz="1600" b="0" i="0" dirty="0" smtClean="0"/>
            <a:t>B</a:t>
          </a:r>
          <a:r>
            <a:rPr lang="vi-VN" sz="1600" b="0" i="0" dirty="0" smtClean="0"/>
            <a:t>uồn nôn, nôn</a:t>
          </a:r>
          <a:endParaRPr lang="en-US" sz="1600" dirty="0"/>
        </a:p>
      </dgm:t>
    </dgm:pt>
    <dgm:pt modelId="{E2E7578B-9734-4F7C-B212-0475880483E4}" type="parTrans" cxnId="{E9175ED6-98A7-4AE8-B02D-C768423DA7A8}">
      <dgm:prSet/>
      <dgm:spPr/>
      <dgm:t>
        <a:bodyPr/>
        <a:lstStyle/>
        <a:p>
          <a:endParaRPr lang="en-US"/>
        </a:p>
      </dgm:t>
    </dgm:pt>
    <dgm:pt modelId="{154A7443-9228-4135-AED3-9AB7B6AE2B85}" type="sibTrans" cxnId="{E9175ED6-98A7-4AE8-B02D-C768423DA7A8}">
      <dgm:prSet/>
      <dgm:spPr/>
      <dgm:t>
        <a:bodyPr/>
        <a:lstStyle/>
        <a:p>
          <a:endParaRPr lang="en-US"/>
        </a:p>
      </dgm:t>
    </dgm:pt>
    <dgm:pt modelId="{9803EE60-666B-4352-9D12-114B36C3EEF0}">
      <dgm:prSet phldrT="[Text]" custT="1"/>
      <dgm:spPr/>
      <dgm:t>
        <a:bodyPr/>
        <a:lstStyle/>
        <a:p>
          <a:r>
            <a:rPr lang="vi-VN" sz="1400" b="0" i="0" dirty="0" smtClean="0"/>
            <a:t>tăng nguy cơ bị rối loạn nhịp tim</a:t>
          </a:r>
          <a:endParaRPr lang="en-US" sz="1400" dirty="0"/>
        </a:p>
      </dgm:t>
    </dgm:pt>
    <dgm:pt modelId="{C0AAEC73-9F26-4EE8-8F99-39081D5EC2B0}" type="parTrans" cxnId="{16D0E4EF-8452-4755-8146-1B45D3439DE8}">
      <dgm:prSet/>
      <dgm:spPr/>
      <dgm:t>
        <a:bodyPr/>
        <a:lstStyle/>
        <a:p>
          <a:endParaRPr lang="en-US"/>
        </a:p>
      </dgm:t>
    </dgm:pt>
    <dgm:pt modelId="{54612221-4AF6-4970-9F9F-051200C97190}" type="sibTrans" cxnId="{16D0E4EF-8452-4755-8146-1B45D3439DE8}">
      <dgm:prSet/>
      <dgm:spPr/>
      <dgm:t>
        <a:bodyPr/>
        <a:lstStyle/>
        <a:p>
          <a:endParaRPr lang="en-US"/>
        </a:p>
      </dgm:t>
    </dgm:pt>
    <dgm:pt modelId="{1218DE82-864F-48A6-B450-A6BC22975FD9}">
      <dgm:prSet phldrT="[Text]" custT="1"/>
      <dgm:spPr/>
      <dgm:t>
        <a:bodyPr/>
        <a:lstStyle/>
        <a:p>
          <a:r>
            <a:rPr lang="vi-VN" sz="1200" b="0" i="0" dirty="0" smtClean="0"/>
            <a:t>hội chứng Stevens-Johnson và hoại tử biểu bì nhiễm độc hiếm gặp</a:t>
          </a:r>
          <a:endParaRPr lang="en-US" sz="1200" dirty="0"/>
        </a:p>
      </dgm:t>
    </dgm:pt>
    <dgm:pt modelId="{CC7AC84D-F4BD-450A-A298-D64555EC7D4F}" type="parTrans" cxnId="{71A356D2-1620-4D83-BE58-49D2F5478F13}">
      <dgm:prSet/>
      <dgm:spPr/>
      <dgm:t>
        <a:bodyPr/>
        <a:lstStyle/>
        <a:p>
          <a:endParaRPr lang="en-US"/>
        </a:p>
      </dgm:t>
    </dgm:pt>
    <dgm:pt modelId="{6224D136-D7E3-40A8-89D1-B37863A164A1}" type="sibTrans" cxnId="{71A356D2-1620-4D83-BE58-49D2F5478F13}">
      <dgm:prSet/>
      <dgm:spPr/>
      <dgm:t>
        <a:bodyPr/>
        <a:lstStyle/>
        <a:p>
          <a:endParaRPr lang="en-US"/>
        </a:p>
      </dgm:t>
    </dgm:pt>
    <dgm:pt modelId="{3304E424-ADA0-4A5C-853B-CC81E8F2C4C0}">
      <dgm:prSet phldrT="[Text]" custT="1"/>
      <dgm:spPr/>
      <dgm:t>
        <a:bodyPr/>
        <a:lstStyle/>
        <a:p>
          <a:r>
            <a:rPr lang="en-US" sz="1600" b="0" i="0" dirty="0" smtClean="0"/>
            <a:t>Đ</a:t>
          </a:r>
          <a:r>
            <a:rPr lang="vi-VN" sz="1600" b="0" i="0" dirty="0" smtClean="0"/>
            <a:t>au bụng và tiêu chảy</a:t>
          </a:r>
          <a:endParaRPr lang="en-US" sz="1600" dirty="0"/>
        </a:p>
      </dgm:t>
    </dgm:pt>
    <dgm:pt modelId="{DD736971-1AF3-4A00-89C3-9699CB9DE8A9}" type="parTrans" cxnId="{0F08BEB6-DB5A-4E22-9604-A9EC25247C92}">
      <dgm:prSet/>
      <dgm:spPr/>
      <dgm:t>
        <a:bodyPr/>
        <a:lstStyle/>
        <a:p>
          <a:endParaRPr lang="en-US"/>
        </a:p>
      </dgm:t>
    </dgm:pt>
    <dgm:pt modelId="{700E33C0-34CD-48D4-B7EF-10BF07621476}" type="sibTrans" cxnId="{0F08BEB6-DB5A-4E22-9604-A9EC25247C92}">
      <dgm:prSet/>
      <dgm:spPr/>
      <dgm:t>
        <a:bodyPr/>
        <a:lstStyle/>
        <a:p>
          <a:endParaRPr lang="en-US"/>
        </a:p>
      </dgm:t>
    </dgm:pt>
    <dgm:pt modelId="{FF5FEC14-CC32-4BE5-9C5F-B12ED6E7A681}" type="pres">
      <dgm:prSet presAssocID="{DD9F06F3-4C0D-4A41-A9D5-A7B5F7A87082}" presName="Name0" presStyleCnt="0">
        <dgm:presLayoutVars>
          <dgm:chMax val="1"/>
          <dgm:dir/>
          <dgm:animLvl val="ctr"/>
          <dgm:resizeHandles val="exact"/>
        </dgm:presLayoutVars>
      </dgm:prSet>
      <dgm:spPr/>
      <dgm:t>
        <a:bodyPr/>
        <a:lstStyle/>
        <a:p>
          <a:endParaRPr lang="en-US"/>
        </a:p>
      </dgm:t>
    </dgm:pt>
    <dgm:pt modelId="{1E04856A-F5F3-4A7E-9A8B-1214856A1FEA}" type="pres">
      <dgm:prSet presAssocID="{947B069C-7161-4F19-8BB8-CDD8F600F09C}" presName="centerShape" presStyleLbl="node0" presStyleIdx="0" presStyleCnt="1"/>
      <dgm:spPr/>
      <dgm:t>
        <a:bodyPr/>
        <a:lstStyle/>
        <a:p>
          <a:endParaRPr lang="en-US"/>
        </a:p>
      </dgm:t>
    </dgm:pt>
    <dgm:pt modelId="{473287F6-5B99-4788-AB13-629A6E7A2022}" type="pres">
      <dgm:prSet presAssocID="{FAE247DA-C283-4D1E-9C04-13DC1915AAF3}" presName="node" presStyleLbl="node1" presStyleIdx="0" presStyleCnt="4">
        <dgm:presLayoutVars>
          <dgm:bulletEnabled val="1"/>
        </dgm:presLayoutVars>
      </dgm:prSet>
      <dgm:spPr/>
      <dgm:t>
        <a:bodyPr/>
        <a:lstStyle/>
        <a:p>
          <a:endParaRPr lang="en-US"/>
        </a:p>
      </dgm:t>
    </dgm:pt>
    <dgm:pt modelId="{CE24966E-D94E-4A49-938E-87D07B57C41D}" type="pres">
      <dgm:prSet presAssocID="{FAE247DA-C283-4D1E-9C04-13DC1915AAF3}" presName="dummy" presStyleCnt="0"/>
      <dgm:spPr/>
    </dgm:pt>
    <dgm:pt modelId="{C785240C-7559-4510-B56C-6C972FF5E650}" type="pres">
      <dgm:prSet presAssocID="{154A7443-9228-4135-AED3-9AB7B6AE2B85}" presName="sibTrans" presStyleLbl="sibTrans2D1" presStyleIdx="0" presStyleCnt="4"/>
      <dgm:spPr/>
      <dgm:t>
        <a:bodyPr/>
        <a:lstStyle/>
        <a:p>
          <a:endParaRPr lang="en-US"/>
        </a:p>
      </dgm:t>
    </dgm:pt>
    <dgm:pt modelId="{E157062D-E649-4843-8FC0-F96C4B48289F}" type="pres">
      <dgm:prSet presAssocID="{9803EE60-666B-4352-9D12-114B36C3EEF0}" presName="node" presStyleLbl="node1" presStyleIdx="1" presStyleCnt="4">
        <dgm:presLayoutVars>
          <dgm:bulletEnabled val="1"/>
        </dgm:presLayoutVars>
      </dgm:prSet>
      <dgm:spPr/>
      <dgm:t>
        <a:bodyPr/>
        <a:lstStyle/>
        <a:p>
          <a:endParaRPr lang="en-US"/>
        </a:p>
      </dgm:t>
    </dgm:pt>
    <dgm:pt modelId="{967BCA5D-6B23-479A-BD6E-D2177BE23F0E}" type="pres">
      <dgm:prSet presAssocID="{9803EE60-666B-4352-9D12-114B36C3EEF0}" presName="dummy" presStyleCnt="0"/>
      <dgm:spPr/>
    </dgm:pt>
    <dgm:pt modelId="{C413E83E-8C28-4E0F-B67D-7AFDF571B057}" type="pres">
      <dgm:prSet presAssocID="{54612221-4AF6-4970-9F9F-051200C97190}" presName="sibTrans" presStyleLbl="sibTrans2D1" presStyleIdx="1" presStyleCnt="4"/>
      <dgm:spPr/>
      <dgm:t>
        <a:bodyPr/>
        <a:lstStyle/>
        <a:p>
          <a:endParaRPr lang="en-US"/>
        </a:p>
      </dgm:t>
    </dgm:pt>
    <dgm:pt modelId="{20919E1C-CB47-49E6-B9D4-2A06A790BABD}" type="pres">
      <dgm:prSet presAssocID="{1218DE82-864F-48A6-B450-A6BC22975FD9}" presName="node" presStyleLbl="node1" presStyleIdx="2" presStyleCnt="4" custScaleX="126000">
        <dgm:presLayoutVars>
          <dgm:bulletEnabled val="1"/>
        </dgm:presLayoutVars>
      </dgm:prSet>
      <dgm:spPr/>
      <dgm:t>
        <a:bodyPr/>
        <a:lstStyle/>
        <a:p>
          <a:endParaRPr lang="en-US"/>
        </a:p>
      </dgm:t>
    </dgm:pt>
    <dgm:pt modelId="{012AA874-D393-4DC4-9D72-0D75A8EC6DC6}" type="pres">
      <dgm:prSet presAssocID="{1218DE82-864F-48A6-B450-A6BC22975FD9}" presName="dummy" presStyleCnt="0"/>
      <dgm:spPr/>
    </dgm:pt>
    <dgm:pt modelId="{967A3516-19B5-4D52-A8BC-4A81588DE767}" type="pres">
      <dgm:prSet presAssocID="{6224D136-D7E3-40A8-89D1-B37863A164A1}" presName="sibTrans" presStyleLbl="sibTrans2D1" presStyleIdx="2" presStyleCnt="4"/>
      <dgm:spPr/>
      <dgm:t>
        <a:bodyPr/>
        <a:lstStyle/>
        <a:p>
          <a:endParaRPr lang="en-US"/>
        </a:p>
      </dgm:t>
    </dgm:pt>
    <dgm:pt modelId="{D086314D-D977-4E21-9635-C1C5BD2535BF}" type="pres">
      <dgm:prSet presAssocID="{3304E424-ADA0-4A5C-853B-CC81E8F2C4C0}" presName="node" presStyleLbl="node1" presStyleIdx="3" presStyleCnt="4">
        <dgm:presLayoutVars>
          <dgm:bulletEnabled val="1"/>
        </dgm:presLayoutVars>
      </dgm:prSet>
      <dgm:spPr/>
      <dgm:t>
        <a:bodyPr/>
        <a:lstStyle/>
        <a:p>
          <a:endParaRPr lang="en-US"/>
        </a:p>
      </dgm:t>
    </dgm:pt>
    <dgm:pt modelId="{EA8EDC30-7980-4D6F-B8D1-014D2F0AFBE1}" type="pres">
      <dgm:prSet presAssocID="{3304E424-ADA0-4A5C-853B-CC81E8F2C4C0}" presName="dummy" presStyleCnt="0"/>
      <dgm:spPr/>
    </dgm:pt>
    <dgm:pt modelId="{1C535327-624D-4674-894A-842093EF4878}" type="pres">
      <dgm:prSet presAssocID="{700E33C0-34CD-48D4-B7EF-10BF07621476}" presName="sibTrans" presStyleLbl="sibTrans2D1" presStyleIdx="3" presStyleCnt="4"/>
      <dgm:spPr/>
      <dgm:t>
        <a:bodyPr/>
        <a:lstStyle/>
        <a:p>
          <a:endParaRPr lang="en-US"/>
        </a:p>
      </dgm:t>
    </dgm:pt>
  </dgm:ptLst>
  <dgm:cxnLst>
    <dgm:cxn modelId="{3BBC95FA-965E-430D-9905-AADB7B4D844C}" type="presOf" srcId="{154A7443-9228-4135-AED3-9AB7B6AE2B85}" destId="{C785240C-7559-4510-B56C-6C972FF5E650}" srcOrd="0" destOrd="0" presId="urn:microsoft.com/office/officeart/2005/8/layout/radial6"/>
    <dgm:cxn modelId="{19A1F8A7-442E-47E3-9480-85565D8A3DA7}" type="presOf" srcId="{3304E424-ADA0-4A5C-853B-CC81E8F2C4C0}" destId="{D086314D-D977-4E21-9635-C1C5BD2535BF}" srcOrd="0" destOrd="0" presId="urn:microsoft.com/office/officeart/2005/8/layout/radial6"/>
    <dgm:cxn modelId="{01B1FB71-5C42-4CAD-9A8A-A4503A8508DE}" type="presOf" srcId="{1218DE82-864F-48A6-B450-A6BC22975FD9}" destId="{20919E1C-CB47-49E6-B9D4-2A06A790BABD}" srcOrd="0" destOrd="0" presId="urn:microsoft.com/office/officeart/2005/8/layout/radial6"/>
    <dgm:cxn modelId="{E6980ED5-DF05-487B-B78B-EEB472910C8D}" type="presOf" srcId="{54612221-4AF6-4970-9F9F-051200C97190}" destId="{C413E83E-8C28-4E0F-B67D-7AFDF571B057}" srcOrd="0" destOrd="0" presId="urn:microsoft.com/office/officeart/2005/8/layout/radial6"/>
    <dgm:cxn modelId="{0F08BEB6-DB5A-4E22-9604-A9EC25247C92}" srcId="{947B069C-7161-4F19-8BB8-CDD8F600F09C}" destId="{3304E424-ADA0-4A5C-853B-CC81E8F2C4C0}" srcOrd="3" destOrd="0" parTransId="{DD736971-1AF3-4A00-89C3-9699CB9DE8A9}" sibTransId="{700E33C0-34CD-48D4-B7EF-10BF07621476}"/>
    <dgm:cxn modelId="{E9175ED6-98A7-4AE8-B02D-C768423DA7A8}" srcId="{947B069C-7161-4F19-8BB8-CDD8F600F09C}" destId="{FAE247DA-C283-4D1E-9C04-13DC1915AAF3}" srcOrd="0" destOrd="0" parTransId="{E2E7578B-9734-4F7C-B212-0475880483E4}" sibTransId="{154A7443-9228-4135-AED3-9AB7B6AE2B85}"/>
    <dgm:cxn modelId="{A0C7CD65-1410-43E8-952C-BBFC593003E7}" type="presOf" srcId="{DD9F06F3-4C0D-4A41-A9D5-A7B5F7A87082}" destId="{FF5FEC14-CC32-4BE5-9C5F-B12ED6E7A681}" srcOrd="0" destOrd="0" presId="urn:microsoft.com/office/officeart/2005/8/layout/radial6"/>
    <dgm:cxn modelId="{16D0E4EF-8452-4755-8146-1B45D3439DE8}" srcId="{947B069C-7161-4F19-8BB8-CDD8F600F09C}" destId="{9803EE60-666B-4352-9D12-114B36C3EEF0}" srcOrd="1" destOrd="0" parTransId="{C0AAEC73-9F26-4EE8-8F99-39081D5EC2B0}" sibTransId="{54612221-4AF6-4970-9F9F-051200C97190}"/>
    <dgm:cxn modelId="{45648186-E3E2-44E2-A7D8-6D2A1D25593F}" srcId="{DD9F06F3-4C0D-4A41-A9D5-A7B5F7A87082}" destId="{947B069C-7161-4F19-8BB8-CDD8F600F09C}" srcOrd="0" destOrd="0" parTransId="{8CA4EA34-CF23-4241-B304-CB0CCA727A56}" sibTransId="{D78FFDC8-B970-4F5D-B4E9-C18EE3FC47A8}"/>
    <dgm:cxn modelId="{C686CDB8-4144-48E6-A4F5-BB90B8984A55}" type="presOf" srcId="{FAE247DA-C283-4D1E-9C04-13DC1915AAF3}" destId="{473287F6-5B99-4788-AB13-629A6E7A2022}" srcOrd="0" destOrd="0" presId="urn:microsoft.com/office/officeart/2005/8/layout/radial6"/>
    <dgm:cxn modelId="{9DF7B5C3-BAE7-49A6-935D-908A60FBC269}" type="presOf" srcId="{700E33C0-34CD-48D4-B7EF-10BF07621476}" destId="{1C535327-624D-4674-894A-842093EF4878}" srcOrd="0" destOrd="0" presId="urn:microsoft.com/office/officeart/2005/8/layout/radial6"/>
    <dgm:cxn modelId="{C314A3F8-ACD1-4B1E-A9D5-501F4A343A24}" type="presOf" srcId="{6224D136-D7E3-40A8-89D1-B37863A164A1}" destId="{967A3516-19B5-4D52-A8BC-4A81588DE767}" srcOrd="0" destOrd="0" presId="urn:microsoft.com/office/officeart/2005/8/layout/radial6"/>
    <dgm:cxn modelId="{71A356D2-1620-4D83-BE58-49D2F5478F13}" srcId="{947B069C-7161-4F19-8BB8-CDD8F600F09C}" destId="{1218DE82-864F-48A6-B450-A6BC22975FD9}" srcOrd="2" destOrd="0" parTransId="{CC7AC84D-F4BD-450A-A298-D64555EC7D4F}" sibTransId="{6224D136-D7E3-40A8-89D1-B37863A164A1}"/>
    <dgm:cxn modelId="{D3170BC0-6A6F-4FAD-9666-C400D726F173}" type="presOf" srcId="{947B069C-7161-4F19-8BB8-CDD8F600F09C}" destId="{1E04856A-F5F3-4A7E-9A8B-1214856A1FEA}" srcOrd="0" destOrd="0" presId="urn:microsoft.com/office/officeart/2005/8/layout/radial6"/>
    <dgm:cxn modelId="{D42BFA0F-614F-4265-9523-C31F552B954C}" type="presOf" srcId="{9803EE60-666B-4352-9D12-114B36C3EEF0}" destId="{E157062D-E649-4843-8FC0-F96C4B48289F}" srcOrd="0" destOrd="0" presId="urn:microsoft.com/office/officeart/2005/8/layout/radial6"/>
    <dgm:cxn modelId="{10C02782-DEFA-4A64-A285-9E7F1AB2021C}" type="presParOf" srcId="{FF5FEC14-CC32-4BE5-9C5F-B12ED6E7A681}" destId="{1E04856A-F5F3-4A7E-9A8B-1214856A1FEA}" srcOrd="0" destOrd="0" presId="urn:microsoft.com/office/officeart/2005/8/layout/radial6"/>
    <dgm:cxn modelId="{CB25D71A-D6F9-47F9-B98A-9FBE10F3243F}" type="presParOf" srcId="{FF5FEC14-CC32-4BE5-9C5F-B12ED6E7A681}" destId="{473287F6-5B99-4788-AB13-629A6E7A2022}" srcOrd="1" destOrd="0" presId="urn:microsoft.com/office/officeart/2005/8/layout/radial6"/>
    <dgm:cxn modelId="{59B0DD72-ABF5-45F6-9E8C-BDA879AE28F7}" type="presParOf" srcId="{FF5FEC14-CC32-4BE5-9C5F-B12ED6E7A681}" destId="{CE24966E-D94E-4A49-938E-87D07B57C41D}" srcOrd="2" destOrd="0" presId="urn:microsoft.com/office/officeart/2005/8/layout/radial6"/>
    <dgm:cxn modelId="{F37126D9-5140-4650-A009-F1062EA21446}" type="presParOf" srcId="{FF5FEC14-CC32-4BE5-9C5F-B12ED6E7A681}" destId="{C785240C-7559-4510-B56C-6C972FF5E650}" srcOrd="3" destOrd="0" presId="urn:microsoft.com/office/officeart/2005/8/layout/radial6"/>
    <dgm:cxn modelId="{FC35AFE8-4E53-444B-BB9B-BB5340FFEEFE}" type="presParOf" srcId="{FF5FEC14-CC32-4BE5-9C5F-B12ED6E7A681}" destId="{E157062D-E649-4843-8FC0-F96C4B48289F}" srcOrd="4" destOrd="0" presId="urn:microsoft.com/office/officeart/2005/8/layout/radial6"/>
    <dgm:cxn modelId="{E000F06A-E57E-45FD-A173-CC83EEA96252}" type="presParOf" srcId="{FF5FEC14-CC32-4BE5-9C5F-B12ED6E7A681}" destId="{967BCA5D-6B23-479A-BD6E-D2177BE23F0E}" srcOrd="5" destOrd="0" presId="urn:microsoft.com/office/officeart/2005/8/layout/radial6"/>
    <dgm:cxn modelId="{2A64EEE1-790D-44EF-88AE-F329694F2BA6}" type="presParOf" srcId="{FF5FEC14-CC32-4BE5-9C5F-B12ED6E7A681}" destId="{C413E83E-8C28-4E0F-B67D-7AFDF571B057}" srcOrd="6" destOrd="0" presId="urn:microsoft.com/office/officeart/2005/8/layout/radial6"/>
    <dgm:cxn modelId="{CB0E9934-F5BD-4C43-B1AE-5D5D4BDF1720}" type="presParOf" srcId="{FF5FEC14-CC32-4BE5-9C5F-B12ED6E7A681}" destId="{20919E1C-CB47-49E6-B9D4-2A06A790BABD}" srcOrd="7" destOrd="0" presId="urn:microsoft.com/office/officeart/2005/8/layout/radial6"/>
    <dgm:cxn modelId="{11B311D5-A17D-43BE-B968-63116027D35F}" type="presParOf" srcId="{FF5FEC14-CC32-4BE5-9C5F-B12ED6E7A681}" destId="{012AA874-D393-4DC4-9D72-0D75A8EC6DC6}" srcOrd="8" destOrd="0" presId="urn:microsoft.com/office/officeart/2005/8/layout/radial6"/>
    <dgm:cxn modelId="{34B14228-4C7B-4FE3-A457-A293EE626DE0}" type="presParOf" srcId="{FF5FEC14-CC32-4BE5-9C5F-B12ED6E7A681}" destId="{967A3516-19B5-4D52-A8BC-4A81588DE767}" srcOrd="9" destOrd="0" presId="urn:microsoft.com/office/officeart/2005/8/layout/radial6"/>
    <dgm:cxn modelId="{8B1C4CDD-59F5-4097-B54A-2CE528223E76}" type="presParOf" srcId="{FF5FEC14-CC32-4BE5-9C5F-B12ED6E7A681}" destId="{D086314D-D977-4E21-9635-C1C5BD2535BF}" srcOrd="10" destOrd="0" presId="urn:microsoft.com/office/officeart/2005/8/layout/radial6"/>
    <dgm:cxn modelId="{4BB046E8-7552-4285-BA44-B20183596EA9}" type="presParOf" srcId="{FF5FEC14-CC32-4BE5-9C5F-B12ED6E7A681}" destId="{EA8EDC30-7980-4D6F-B8D1-014D2F0AFBE1}" srcOrd="11" destOrd="0" presId="urn:microsoft.com/office/officeart/2005/8/layout/radial6"/>
    <dgm:cxn modelId="{76DFF8A4-9AC1-423D-84FF-4F2F478BEED1}" type="presParOf" srcId="{FF5FEC14-CC32-4BE5-9C5F-B12ED6E7A681}" destId="{1C535327-624D-4674-894A-842093EF4878}"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EEF003-8B12-4A81-A2B5-9E79B42B6B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2EF669-F4C5-4CC7-A6E6-F634DE3D89CD}">
      <dgm:prSet phldrT="[Text]"/>
      <dgm:spPr/>
      <dgm:t>
        <a:bodyPr/>
        <a:lstStyle/>
        <a:p>
          <a:r>
            <a:rPr lang="vi-VN" b="0" i="0" dirty="0" smtClean="0">
              <a:hlinkClick xmlns:r="http://schemas.openxmlformats.org/officeDocument/2006/relationships" r:id="rId1"/>
            </a:rPr>
            <a:t>Nhiễm trùng đường tiết niệu</a:t>
          </a:r>
          <a:r>
            <a:rPr lang="vi-VN" b="0" i="0" dirty="0" smtClean="0"/>
            <a:t>, viêm bể thận</a:t>
          </a:r>
          <a:endParaRPr lang="en-US" dirty="0"/>
        </a:p>
      </dgm:t>
    </dgm:pt>
    <dgm:pt modelId="{003ED434-32DC-45C4-A4C1-5C88A8762158}" type="parTrans" cxnId="{923F70C5-6592-4B2B-BD20-20161C15B98E}">
      <dgm:prSet/>
      <dgm:spPr/>
      <dgm:t>
        <a:bodyPr/>
        <a:lstStyle/>
        <a:p>
          <a:endParaRPr lang="en-US"/>
        </a:p>
      </dgm:t>
    </dgm:pt>
    <dgm:pt modelId="{DD8394F7-D16F-440F-AFFC-D77989B49FB7}" type="sibTrans" cxnId="{923F70C5-6592-4B2B-BD20-20161C15B98E}">
      <dgm:prSet/>
      <dgm:spPr/>
      <dgm:t>
        <a:bodyPr/>
        <a:lstStyle/>
        <a:p>
          <a:endParaRPr lang="en-US"/>
        </a:p>
      </dgm:t>
    </dgm:pt>
    <dgm:pt modelId="{0AF572CA-A279-40DA-8B8D-C3741339EF0A}">
      <dgm:prSet phldrT="[Text]"/>
      <dgm:spPr/>
      <dgm:t>
        <a:bodyPr/>
        <a:lstStyle/>
        <a:p>
          <a:r>
            <a:rPr lang="en-US" b="0" i="0" dirty="0" err="1" smtClean="0"/>
            <a:t>Nhiễm</a:t>
          </a:r>
          <a:r>
            <a:rPr lang="en-US" b="0" i="0" dirty="0" smtClean="0"/>
            <a:t> </a:t>
          </a:r>
          <a:r>
            <a:rPr lang="en-US" b="0" i="0" dirty="0" err="1" smtClean="0"/>
            <a:t>trùng</a:t>
          </a:r>
          <a:r>
            <a:rPr lang="en-US" b="0" i="0" dirty="0" smtClean="0"/>
            <a:t> </a:t>
          </a:r>
          <a:r>
            <a:rPr lang="en-US" b="0" i="0" dirty="0" err="1" smtClean="0"/>
            <a:t>lây</a:t>
          </a:r>
          <a:r>
            <a:rPr lang="en-US" b="0" i="0" dirty="0" smtClean="0"/>
            <a:t> qua </a:t>
          </a:r>
          <a:r>
            <a:rPr lang="en-US" b="0" i="0" dirty="0" err="1" smtClean="0"/>
            <a:t>đường</a:t>
          </a:r>
          <a:r>
            <a:rPr lang="en-US" b="0" i="0" dirty="0" smtClean="0"/>
            <a:t> </a:t>
          </a:r>
          <a:r>
            <a:rPr lang="en-US" b="0" i="0" dirty="0" err="1" smtClean="0"/>
            <a:t>tình</a:t>
          </a:r>
          <a:r>
            <a:rPr lang="en-US" b="0" i="0" dirty="0" smtClean="0"/>
            <a:t> </a:t>
          </a:r>
          <a:r>
            <a:rPr lang="en-US" b="0" i="0" dirty="0" err="1" smtClean="0"/>
            <a:t>dục</a:t>
          </a:r>
          <a:r>
            <a:rPr lang="vi-VN" b="0" i="0" dirty="0" smtClean="0"/>
            <a:t>, </a:t>
          </a:r>
          <a:r>
            <a:rPr lang="vi-VN" b="0" i="0" dirty="0" smtClean="0"/>
            <a:t>viêm tuyến tiền liệt.</a:t>
          </a:r>
          <a:endParaRPr lang="en-US" dirty="0"/>
        </a:p>
      </dgm:t>
    </dgm:pt>
    <dgm:pt modelId="{50283543-0D4D-4365-A0E4-F3E075A4F16A}" type="parTrans" cxnId="{13210BB6-827E-46EF-AF92-8CB365557495}">
      <dgm:prSet/>
      <dgm:spPr/>
      <dgm:t>
        <a:bodyPr/>
        <a:lstStyle/>
        <a:p>
          <a:endParaRPr lang="en-US"/>
        </a:p>
      </dgm:t>
    </dgm:pt>
    <dgm:pt modelId="{C1B959F2-73D4-47A5-937B-E0B9208C0263}" type="sibTrans" cxnId="{13210BB6-827E-46EF-AF92-8CB365557495}">
      <dgm:prSet/>
      <dgm:spPr/>
      <dgm:t>
        <a:bodyPr/>
        <a:lstStyle/>
        <a:p>
          <a:endParaRPr lang="en-US"/>
        </a:p>
      </dgm:t>
    </dgm:pt>
    <dgm:pt modelId="{937518B2-DD7C-46B1-8E82-525E1C84DC0B}">
      <dgm:prSet phldrT="[Text]"/>
      <dgm:spPr/>
      <dgm:t>
        <a:bodyPr/>
        <a:lstStyle/>
        <a:p>
          <a:r>
            <a:rPr lang="vi-VN" b="0" i="0" dirty="0" smtClean="0"/>
            <a:t>Nhiễm trùng đường tiêu hóa và trong ổ bụng.</a:t>
          </a:r>
          <a:endParaRPr lang="en-US" dirty="0"/>
        </a:p>
      </dgm:t>
    </dgm:pt>
    <dgm:pt modelId="{4C273315-5A67-444D-94E6-E525D0E4460C}" type="parTrans" cxnId="{5CDCD7A6-48AE-4D6C-A521-31423A4DD709}">
      <dgm:prSet/>
      <dgm:spPr/>
      <dgm:t>
        <a:bodyPr/>
        <a:lstStyle/>
        <a:p>
          <a:endParaRPr lang="en-US"/>
        </a:p>
      </dgm:t>
    </dgm:pt>
    <dgm:pt modelId="{DF5632FC-315C-47BC-9E47-EC673006503F}" type="sibTrans" cxnId="{5CDCD7A6-48AE-4D6C-A521-31423A4DD709}">
      <dgm:prSet/>
      <dgm:spPr/>
      <dgm:t>
        <a:bodyPr/>
        <a:lstStyle/>
        <a:p>
          <a:endParaRPr lang="en-US"/>
        </a:p>
      </dgm:t>
    </dgm:pt>
    <dgm:pt modelId="{1D1E7781-D0FF-472D-A235-0E7E0C493314}">
      <dgm:prSet phldrT="[Text]"/>
      <dgm:spPr/>
      <dgm:t>
        <a:bodyPr/>
        <a:lstStyle/>
        <a:p>
          <a:r>
            <a:rPr lang="en-US" b="0" i="0" dirty="0" smtClean="0"/>
            <a:t>Nhiễm trùng da và mô mềm.</a:t>
          </a:r>
          <a:endParaRPr lang="en-US" dirty="0"/>
        </a:p>
      </dgm:t>
    </dgm:pt>
    <dgm:pt modelId="{5160F6ED-4AA1-4449-ACCC-72F0AE0C59C6}" type="parTrans" cxnId="{96F6F12D-7EDC-4F77-A4FE-0C7A2ACF6181}">
      <dgm:prSet/>
      <dgm:spPr/>
      <dgm:t>
        <a:bodyPr/>
        <a:lstStyle/>
        <a:p>
          <a:endParaRPr lang="en-US"/>
        </a:p>
      </dgm:t>
    </dgm:pt>
    <dgm:pt modelId="{9E140E34-3A7B-4862-90AF-E372637E3767}" type="sibTrans" cxnId="{96F6F12D-7EDC-4F77-A4FE-0C7A2ACF6181}">
      <dgm:prSet/>
      <dgm:spPr/>
      <dgm:t>
        <a:bodyPr/>
        <a:lstStyle/>
        <a:p>
          <a:endParaRPr lang="en-US"/>
        </a:p>
      </dgm:t>
    </dgm:pt>
    <dgm:pt modelId="{3F5EF4AC-00F8-4E28-AA3B-FE31CAECFCAB}">
      <dgm:prSet phldrT="[Text]"/>
      <dgm:spPr/>
      <dgm:t>
        <a:bodyPr/>
        <a:lstStyle/>
        <a:p>
          <a:r>
            <a:rPr lang="vi-VN" b="0" i="0" dirty="0" smtClean="0"/>
            <a:t>Viêm phổi mắc phải tại cộng đồng (không nên là chỉ định đầu tay) và bệnh viện.</a:t>
          </a:r>
          <a:endParaRPr lang="en-US" dirty="0"/>
        </a:p>
      </dgm:t>
    </dgm:pt>
    <dgm:pt modelId="{A78ECE13-D059-4504-80A3-77E61CD293B1}" type="parTrans" cxnId="{1FB08F99-4301-4E7C-BE4F-2961B2F74C6A}">
      <dgm:prSet/>
      <dgm:spPr/>
      <dgm:t>
        <a:bodyPr/>
        <a:lstStyle/>
        <a:p>
          <a:endParaRPr lang="en-US"/>
        </a:p>
      </dgm:t>
    </dgm:pt>
    <dgm:pt modelId="{8BA87F56-C169-4D68-A01F-57421B9E7FBC}" type="sibTrans" cxnId="{1FB08F99-4301-4E7C-BE4F-2961B2F74C6A}">
      <dgm:prSet/>
      <dgm:spPr/>
      <dgm:t>
        <a:bodyPr/>
        <a:lstStyle/>
        <a:p>
          <a:endParaRPr lang="en-US"/>
        </a:p>
      </dgm:t>
    </dgm:pt>
    <dgm:pt modelId="{9695BD2C-2D5D-4195-97A0-FF0EAC63342D}">
      <dgm:prSet phldrT="[Text]"/>
      <dgm:spPr/>
      <dgm:t>
        <a:bodyPr/>
        <a:lstStyle/>
        <a:p>
          <a:r>
            <a:rPr lang="en-US" b="0" i="0" dirty="0" smtClean="0"/>
            <a:t>N</a:t>
          </a:r>
          <a:r>
            <a:rPr lang="vi-VN" b="0" i="0" dirty="0" smtClean="0"/>
            <a:t>hiễm trùng xương và khớp</a:t>
          </a:r>
          <a:endParaRPr lang="en-US" dirty="0"/>
        </a:p>
      </dgm:t>
    </dgm:pt>
    <dgm:pt modelId="{A49634EC-68DE-4EBE-A198-3C181B666EA1}" type="parTrans" cxnId="{9DEBC624-2132-45B8-BE6E-45FB5C8A7B31}">
      <dgm:prSet/>
      <dgm:spPr/>
      <dgm:t>
        <a:bodyPr/>
        <a:lstStyle/>
        <a:p>
          <a:endParaRPr lang="en-US"/>
        </a:p>
      </dgm:t>
    </dgm:pt>
    <dgm:pt modelId="{EDAA6D00-B38D-4F54-98B4-82A6E88C3890}" type="sibTrans" cxnId="{9DEBC624-2132-45B8-BE6E-45FB5C8A7B31}">
      <dgm:prSet/>
      <dgm:spPr/>
      <dgm:t>
        <a:bodyPr/>
        <a:lstStyle/>
        <a:p>
          <a:endParaRPr lang="en-US"/>
        </a:p>
      </dgm:t>
    </dgm:pt>
    <dgm:pt modelId="{0F97062D-2914-4FEC-98AF-A77345971690}" type="pres">
      <dgm:prSet presAssocID="{EBEEF003-8B12-4A81-A2B5-9E79B42B6B23}" presName="linear" presStyleCnt="0">
        <dgm:presLayoutVars>
          <dgm:animLvl val="lvl"/>
          <dgm:resizeHandles val="exact"/>
        </dgm:presLayoutVars>
      </dgm:prSet>
      <dgm:spPr/>
      <dgm:t>
        <a:bodyPr/>
        <a:lstStyle/>
        <a:p>
          <a:endParaRPr lang="en-US"/>
        </a:p>
      </dgm:t>
    </dgm:pt>
    <dgm:pt modelId="{89D62885-A105-4D63-B08F-ADFBEEBCF58C}" type="pres">
      <dgm:prSet presAssocID="{712EF669-F4C5-4CC7-A6E6-F634DE3D89CD}" presName="parentText" presStyleLbl="node1" presStyleIdx="0" presStyleCnt="2" custAng="0" custScaleY="52635" custLinFactNeighborY="-5627">
        <dgm:presLayoutVars>
          <dgm:chMax val="0"/>
          <dgm:bulletEnabled val="1"/>
        </dgm:presLayoutVars>
      </dgm:prSet>
      <dgm:spPr/>
      <dgm:t>
        <a:bodyPr/>
        <a:lstStyle/>
        <a:p>
          <a:endParaRPr lang="en-US"/>
        </a:p>
      </dgm:t>
    </dgm:pt>
    <dgm:pt modelId="{A596C62C-29F7-4001-B3AA-85999DD5CAA4}" type="pres">
      <dgm:prSet presAssocID="{712EF669-F4C5-4CC7-A6E6-F634DE3D89CD}" presName="childText" presStyleLbl="revTx" presStyleIdx="0" presStyleCnt="2" custScaleY="54762">
        <dgm:presLayoutVars>
          <dgm:bulletEnabled val="1"/>
        </dgm:presLayoutVars>
      </dgm:prSet>
      <dgm:spPr/>
      <dgm:t>
        <a:bodyPr/>
        <a:lstStyle/>
        <a:p>
          <a:endParaRPr lang="en-US"/>
        </a:p>
      </dgm:t>
    </dgm:pt>
    <dgm:pt modelId="{E7B3C343-28F9-4379-A28B-D44DB8EB6135}" type="pres">
      <dgm:prSet presAssocID="{937518B2-DD7C-46B1-8E82-525E1C84DC0B}" presName="parentText" presStyleLbl="node1" presStyleIdx="1" presStyleCnt="2" custScaleY="31167">
        <dgm:presLayoutVars>
          <dgm:chMax val="0"/>
          <dgm:bulletEnabled val="1"/>
        </dgm:presLayoutVars>
      </dgm:prSet>
      <dgm:spPr/>
      <dgm:t>
        <a:bodyPr/>
        <a:lstStyle/>
        <a:p>
          <a:endParaRPr lang="en-US"/>
        </a:p>
      </dgm:t>
    </dgm:pt>
    <dgm:pt modelId="{C8BE7067-C964-4715-92AC-A6B50830F9BC}" type="pres">
      <dgm:prSet presAssocID="{937518B2-DD7C-46B1-8E82-525E1C84DC0B}" presName="childText" presStyleLbl="revTx" presStyleIdx="1" presStyleCnt="2" custScaleY="58589">
        <dgm:presLayoutVars>
          <dgm:bulletEnabled val="1"/>
        </dgm:presLayoutVars>
      </dgm:prSet>
      <dgm:spPr/>
      <dgm:t>
        <a:bodyPr/>
        <a:lstStyle/>
        <a:p>
          <a:endParaRPr lang="en-US"/>
        </a:p>
      </dgm:t>
    </dgm:pt>
  </dgm:ptLst>
  <dgm:cxnLst>
    <dgm:cxn modelId="{55F0EFBD-13F2-45D2-A8B3-7EFA74CFA647}" type="presOf" srcId="{3F5EF4AC-00F8-4E28-AA3B-FE31CAECFCAB}" destId="{C8BE7067-C964-4715-92AC-A6B50830F9BC}" srcOrd="0" destOrd="1" presId="urn:microsoft.com/office/officeart/2005/8/layout/vList2"/>
    <dgm:cxn modelId="{85C06BE5-D8C1-4CFA-8DB5-5C1782CFF228}" type="presOf" srcId="{9695BD2C-2D5D-4195-97A0-FF0EAC63342D}" destId="{C8BE7067-C964-4715-92AC-A6B50830F9BC}" srcOrd="0" destOrd="2" presId="urn:microsoft.com/office/officeart/2005/8/layout/vList2"/>
    <dgm:cxn modelId="{923F70C5-6592-4B2B-BD20-20161C15B98E}" srcId="{EBEEF003-8B12-4A81-A2B5-9E79B42B6B23}" destId="{712EF669-F4C5-4CC7-A6E6-F634DE3D89CD}" srcOrd="0" destOrd="0" parTransId="{003ED434-32DC-45C4-A4C1-5C88A8762158}" sibTransId="{DD8394F7-D16F-440F-AFFC-D77989B49FB7}"/>
    <dgm:cxn modelId="{5CDCD7A6-48AE-4D6C-A521-31423A4DD709}" srcId="{EBEEF003-8B12-4A81-A2B5-9E79B42B6B23}" destId="{937518B2-DD7C-46B1-8E82-525E1C84DC0B}" srcOrd="1" destOrd="0" parTransId="{4C273315-5A67-444D-94E6-E525D0E4460C}" sibTransId="{DF5632FC-315C-47BC-9E47-EC673006503F}"/>
    <dgm:cxn modelId="{3A1AA697-F874-4301-AC7E-41A331C00F4E}" type="presOf" srcId="{EBEEF003-8B12-4A81-A2B5-9E79B42B6B23}" destId="{0F97062D-2914-4FEC-98AF-A77345971690}" srcOrd="0" destOrd="0" presId="urn:microsoft.com/office/officeart/2005/8/layout/vList2"/>
    <dgm:cxn modelId="{1FB08F99-4301-4E7C-BE4F-2961B2F74C6A}" srcId="{937518B2-DD7C-46B1-8E82-525E1C84DC0B}" destId="{3F5EF4AC-00F8-4E28-AA3B-FE31CAECFCAB}" srcOrd="1" destOrd="0" parTransId="{A78ECE13-D059-4504-80A3-77E61CD293B1}" sibTransId="{8BA87F56-C169-4D68-A01F-57421B9E7FBC}"/>
    <dgm:cxn modelId="{13210BB6-827E-46EF-AF92-8CB365557495}" srcId="{712EF669-F4C5-4CC7-A6E6-F634DE3D89CD}" destId="{0AF572CA-A279-40DA-8B8D-C3741339EF0A}" srcOrd="0" destOrd="0" parTransId="{50283543-0D4D-4365-A0E4-F3E075A4F16A}" sibTransId="{C1B959F2-73D4-47A5-937B-E0B9208C0263}"/>
    <dgm:cxn modelId="{E93082A8-5814-45FC-9F59-D9492E4445F0}" type="presOf" srcId="{0AF572CA-A279-40DA-8B8D-C3741339EF0A}" destId="{A596C62C-29F7-4001-B3AA-85999DD5CAA4}" srcOrd="0" destOrd="0" presId="urn:microsoft.com/office/officeart/2005/8/layout/vList2"/>
    <dgm:cxn modelId="{7FBB58E4-AF53-4BE7-BECA-FB6043E1BA1A}" type="presOf" srcId="{1D1E7781-D0FF-472D-A235-0E7E0C493314}" destId="{C8BE7067-C964-4715-92AC-A6B50830F9BC}" srcOrd="0" destOrd="0" presId="urn:microsoft.com/office/officeart/2005/8/layout/vList2"/>
    <dgm:cxn modelId="{9DEBC624-2132-45B8-BE6E-45FB5C8A7B31}" srcId="{937518B2-DD7C-46B1-8E82-525E1C84DC0B}" destId="{9695BD2C-2D5D-4195-97A0-FF0EAC63342D}" srcOrd="2" destOrd="0" parTransId="{A49634EC-68DE-4EBE-A198-3C181B666EA1}" sibTransId="{EDAA6D00-B38D-4F54-98B4-82A6E88C3890}"/>
    <dgm:cxn modelId="{96F6F12D-7EDC-4F77-A4FE-0C7A2ACF6181}" srcId="{937518B2-DD7C-46B1-8E82-525E1C84DC0B}" destId="{1D1E7781-D0FF-472D-A235-0E7E0C493314}" srcOrd="0" destOrd="0" parTransId="{5160F6ED-4AA1-4449-ACCC-72F0AE0C59C6}" sibTransId="{9E140E34-3A7B-4862-90AF-E372637E3767}"/>
    <dgm:cxn modelId="{B9A28A60-C323-4085-8A21-4446ED54448C}" type="presOf" srcId="{712EF669-F4C5-4CC7-A6E6-F634DE3D89CD}" destId="{89D62885-A105-4D63-B08F-ADFBEEBCF58C}" srcOrd="0" destOrd="0" presId="urn:microsoft.com/office/officeart/2005/8/layout/vList2"/>
    <dgm:cxn modelId="{4F192F4B-EB8B-4E92-85F9-8A667D049F6E}" type="presOf" srcId="{937518B2-DD7C-46B1-8E82-525E1C84DC0B}" destId="{E7B3C343-28F9-4379-A28B-D44DB8EB6135}" srcOrd="0" destOrd="0" presId="urn:microsoft.com/office/officeart/2005/8/layout/vList2"/>
    <dgm:cxn modelId="{267B9D23-492E-4A2D-AC30-C8AEF1C909A8}" type="presParOf" srcId="{0F97062D-2914-4FEC-98AF-A77345971690}" destId="{89D62885-A105-4D63-B08F-ADFBEEBCF58C}" srcOrd="0" destOrd="0" presId="urn:microsoft.com/office/officeart/2005/8/layout/vList2"/>
    <dgm:cxn modelId="{C30912A1-AD66-43E8-B6B7-3CF8B35B612C}" type="presParOf" srcId="{0F97062D-2914-4FEC-98AF-A77345971690}" destId="{A596C62C-29F7-4001-B3AA-85999DD5CAA4}" srcOrd="1" destOrd="0" presId="urn:microsoft.com/office/officeart/2005/8/layout/vList2"/>
    <dgm:cxn modelId="{42ABC868-5352-4EEA-AE7F-AF0B059233B2}" type="presParOf" srcId="{0F97062D-2914-4FEC-98AF-A77345971690}" destId="{E7B3C343-28F9-4379-A28B-D44DB8EB6135}" srcOrd="2" destOrd="0" presId="urn:microsoft.com/office/officeart/2005/8/layout/vList2"/>
    <dgm:cxn modelId="{78B4D00A-715C-4C84-8342-08BFEFE02AE1}" type="presParOf" srcId="{0F97062D-2914-4FEC-98AF-A77345971690}" destId="{C8BE7067-C964-4715-92AC-A6B50830F9BC}"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05A154-1462-4397-844C-BA7A01FDB15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C92E726-B195-4BB3-BE24-02A9CE35C7FF}">
      <dgm:prSet phldrT="[Text]"/>
      <dgm:spPr/>
      <dgm:t>
        <a:bodyPr/>
        <a:lstStyle/>
        <a:p>
          <a:r>
            <a:rPr lang="en-US" b="0" i="0" dirty="0" smtClean="0"/>
            <a:t>Đ</a:t>
          </a:r>
          <a:r>
            <a:rPr lang="vi-VN" b="0" i="0" dirty="0" smtClean="0"/>
            <a:t>au khớp (đặc biệt ở trẻ em)</a:t>
          </a:r>
          <a:endParaRPr lang="en-US" dirty="0"/>
        </a:p>
      </dgm:t>
    </dgm:pt>
    <dgm:pt modelId="{F49E8DEC-2429-4AF2-B5DB-0DC7EDAA77F3}" type="parTrans" cxnId="{3DDA785B-1680-4258-AC89-D01F62BCD6E4}">
      <dgm:prSet/>
      <dgm:spPr/>
      <dgm:t>
        <a:bodyPr/>
        <a:lstStyle/>
        <a:p>
          <a:endParaRPr lang="en-US"/>
        </a:p>
      </dgm:t>
    </dgm:pt>
    <dgm:pt modelId="{17614720-E4EC-4006-B076-6E63C7CC0646}" type="sibTrans" cxnId="{3DDA785B-1680-4258-AC89-D01F62BCD6E4}">
      <dgm:prSet/>
      <dgm:spPr/>
      <dgm:t>
        <a:bodyPr/>
        <a:lstStyle/>
        <a:p>
          <a:endParaRPr lang="en-US"/>
        </a:p>
      </dgm:t>
    </dgm:pt>
    <dgm:pt modelId="{30C5E841-C30D-4180-85A8-65E1C8DFC6AE}">
      <dgm:prSet phldrT="[Text]"/>
      <dgm:spPr/>
      <dgm:t>
        <a:bodyPr/>
        <a:lstStyle/>
        <a:p>
          <a:r>
            <a:rPr lang="en-US" b="0" i="0" dirty="0" err="1" smtClean="0"/>
            <a:t>Phản</a:t>
          </a:r>
          <a:r>
            <a:rPr lang="en-US" b="0" i="0" dirty="0" smtClean="0"/>
            <a:t> </a:t>
          </a:r>
          <a:r>
            <a:rPr lang="en-US" b="0" i="0" dirty="0" err="1" smtClean="0"/>
            <a:t>ứng</a:t>
          </a:r>
          <a:r>
            <a:rPr lang="en-US" b="0" i="0" dirty="0" smtClean="0"/>
            <a:t> </a:t>
          </a:r>
          <a:r>
            <a:rPr lang="en-US" b="0" i="0" dirty="0" err="1" smtClean="0"/>
            <a:t>phản</a:t>
          </a:r>
          <a:r>
            <a:rPr lang="en-US" b="0" i="0" dirty="0" smtClean="0"/>
            <a:t> </a:t>
          </a:r>
          <a:r>
            <a:rPr lang="en-US" b="0" i="0" dirty="0" err="1" smtClean="0"/>
            <a:t>vệ</a:t>
          </a:r>
          <a:r>
            <a:rPr lang="en-US" b="0" i="0" dirty="0" smtClean="0"/>
            <a:t> </a:t>
          </a:r>
          <a:r>
            <a:rPr lang="en-US" b="0" i="0" dirty="0" err="1" smtClean="0"/>
            <a:t>và</a:t>
          </a:r>
          <a:r>
            <a:rPr lang="en-US" b="0" i="0" dirty="0" smtClean="0"/>
            <a:t> </a:t>
          </a:r>
          <a:r>
            <a:rPr lang="en-US" b="0" i="0" dirty="0" err="1" smtClean="0"/>
            <a:t>phản</a:t>
          </a:r>
          <a:r>
            <a:rPr lang="en-US" b="0" i="0" dirty="0" smtClean="0"/>
            <a:t> </a:t>
          </a:r>
          <a:r>
            <a:rPr lang="en-US" b="0" i="0" dirty="0" err="1" smtClean="0"/>
            <a:t>ứng</a:t>
          </a:r>
          <a:r>
            <a:rPr lang="en-US" b="0" i="0" dirty="0" smtClean="0"/>
            <a:t> </a:t>
          </a:r>
          <a:r>
            <a:rPr lang="en-US" b="0" i="0" dirty="0" err="1" smtClean="0"/>
            <a:t>trên</a:t>
          </a:r>
          <a:r>
            <a:rPr lang="en-US" b="0" i="0" dirty="0" smtClean="0"/>
            <a:t> </a:t>
          </a:r>
          <a:r>
            <a:rPr lang="en-US" b="0" i="0" dirty="0" err="1" smtClean="0"/>
            <a:t>da</a:t>
          </a:r>
          <a:r>
            <a:rPr lang="en-US" b="0" i="0" dirty="0" smtClean="0"/>
            <a:t> </a:t>
          </a:r>
          <a:r>
            <a:rPr lang="en-US" b="0" i="0" dirty="0" err="1" smtClean="0"/>
            <a:t>nghiêm</a:t>
          </a:r>
          <a:r>
            <a:rPr lang="en-US" b="0" i="0" dirty="0" smtClean="0"/>
            <a:t> </a:t>
          </a:r>
          <a:r>
            <a:rPr lang="en-US" b="0" i="0" dirty="0" err="1" smtClean="0"/>
            <a:t>trọng</a:t>
          </a:r>
          <a:endParaRPr lang="en-US" dirty="0"/>
        </a:p>
      </dgm:t>
    </dgm:pt>
    <dgm:pt modelId="{8C204247-7F2F-4610-BCB9-88F2913332F5}" type="parTrans" cxnId="{D293D15E-DECE-45CE-877C-2C5D15831651}">
      <dgm:prSet/>
      <dgm:spPr/>
      <dgm:t>
        <a:bodyPr/>
        <a:lstStyle/>
        <a:p>
          <a:endParaRPr lang="en-US"/>
        </a:p>
      </dgm:t>
    </dgm:pt>
    <dgm:pt modelId="{6B7DB483-5289-44F6-9182-8CF16C3EEA24}" type="sibTrans" cxnId="{D293D15E-DECE-45CE-877C-2C5D15831651}">
      <dgm:prSet/>
      <dgm:spPr/>
      <dgm:t>
        <a:bodyPr/>
        <a:lstStyle/>
        <a:p>
          <a:endParaRPr lang="en-US"/>
        </a:p>
      </dgm:t>
    </dgm:pt>
    <dgm:pt modelId="{8EBB31E5-B86A-458A-83FE-6717CFD331CF}">
      <dgm:prSet phldrT="[Text]"/>
      <dgm:spPr/>
      <dgm:t>
        <a:bodyPr/>
        <a:lstStyle/>
        <a:p>
          <a:r>
            <a:rPr lang="en-US" b="0" i="0" dirty="0" smtClean="0"/>
            <a:t>T</a:t>
          </a:r>
          <a:r>
            <a:rPr lang="vi-VN" b="0" i="0" dirty="0" smtClean="0"/>
            <a:t>ổn thương thần kinh, hội chứng khuyết tật</a:t>
          </a:r>
          <a:endParaRPr lang="en-US" dirty="0"/>
        </a:p>
      </dgm:t>
    </dgm:pt>
    <dgm:pt modelId="{CF07A1D8-7965-4636-A698-57D28F2C3E06}" type="parTrans" cxnId="{76F1384D-FBC5-4F42-9461-DD4CFEC08C34}">
      <dgm:prSet/>
      <dgm:spPr/>
      <dgm:t>
        <a:bodyPr/>
        <a:lstStyle/>
        <a:p>
          <a:endParaRPr lang="en-US"/>
        </a:p>
      </dgm:t>
    </dgm:pt>
    <dgm:pt modelId="{EDA81F63-AF02-43D6-82A5-A170F5C09111}" type="sibTrans" cxnId="{76F1384D-FBC5-4F42-9461-DD4CFEC08C34}">
      <dgm:prSet/>
      <dgm:spPr/>
      <dgm:t>
        <a:bodyPr/>
        <a:lstStyle/>
        <a:p>
          <a:endParaRPr lang="en-US"/>
        </a:p>
      </dgm:t>
    </dgm:pt>
    <dgm:pt modelId="{C1931CCF-1CA4-4761-A189-942709C77BD0}">
      <dgm:prSet phldrT="[Text]"/>
      <dgm:spPr/>
      <dgm:t>
        <a:bodyPr/>
        <a:lstStyle/>
        <a:p>
          <a:r>
            <a:rPr lang="en-US" b="0" i="0" dirty="0" err="1" smtClean="0"/>
            <a:t>Viêm</a:t>
          </a:r>
          <a:r>
            <a:rPr lang="en-US" b="0" i="0" dirty="0" smtClean="0"/>
            <a:t> </a:t>
          </a:r>
          <a:r>
            <a:rPr lang="vi-VN" b="0" i="0" dirty="0" smtClean="0"/>
            <a:t>gân </a:t>
          </a:r>
          <a:r>
            <a:rPr lang="vi-VN" b="0" i="0" dirty="0" smtClean="0"/>
            <a:t>và đứt gân</a:t>
          </a:r>
          <a:endParaRPr lang="en-US" dirty="0"/>
        </a:p>
      </dgm:t>
    </dgm:pt>
    <dgm:pt modelId="{27A43F0F-9F45-4A7A-AC75-301A5D08140F}" type="parTrans" cxnId="{D70EA896-2BDD-4D3A-8C9D-8AEFA08AC1EB}">
      <dgm:prSet/>
      <dgm:spPr/>
      <dgm:t>
        <a:bodyPr/>
        <a:lstStyle/>
        <a:p>
          <a:endParaRPr lang="en-US"/>
        </a:p>
      </dgm:t>
    </dgm:pt>
    <dgm:pt modelId="{40C97D76-CD64-403D-99C7-BB98C19F4A38}" type="sibTrans" cxnId="{D70EA896-2BDD-4D3A-8C9D-8AEFA08AC1EB}">
      <dgm:prSet/>
      <dgm:spPr/>
      <dgm:t>
        <a:bodyPr/>
        <a:lstStyle/>
        <a:p>
          <a:endParaRPr lang="en-US"/>
        </a:p>
      </dgm:t>
    </dgm:pt>
    <dgm:pt modelId="{2435A96E-3CF9-486B-A014-611F1CBA29A6}">
      <dgm:prSet phldrT="[Text]"/>
      <dgm:spPr/>
      <dgm:t>
        <a:bodyPr/>
        <a:lstStyle/>
        <a:p>
          <a:r>
            <a:rPr lang="en-US" b="0" i="0" dirty="0" err="1" smtClean="0"/>
            <a:t>Đuồn</a:t>
          </a:r>
          <a:r>
            <a:rPr lang="en-US" b="0" i="0" dirty="0" smtClean="0"/>
            <a:t> </a:t>
          </a:r>
          <a:r>
            <a:rPr lang="en-US" b="0" i="0" dirty="0" err="1" smtClean="0"/>
            <a:t>nôn</a:t>
          </a:r>
          <a:r>
            <a:rPr lang="en-US" b="0" i="0" dirty="0" smtClean="0"/>
            <a:t>, </a:t>
          </a:r>
          <a:r>
            <a:rPr lang="en-US" b="0" i="0" dirty="0" err="1" smtClean="0"/>
            <a:t>nôn</a:t>
          </a:r>
          <a:r>
            <a:rPr lang="en-US" b="0" i="0" dirty="0" smtClean="0"/>
            <a:t> </a:t>
          </a:r>
          <a:r>
            <a:rPr lang="en-US" b="0" i="0" dirty="0" err="1" smtClean="0"/>
            <a:t>và</a:t>
          </a:r>
          <a:r>
            <a:rPr lang="en-US" b="0" i="0" dirty="0" smtClean="0"/>
            <a:t> </a:t>
          </a:r>
          <a:r>
            <a:rPr lang="en-US" b="0" i="0" dirty="0" err="1" smtClean="0"/>
            <a:t>tiêu</a:t>
          </a:r>
          <a:r>
            <a:rPr lang="en-US" b="0" i="0" dirty="0" smtClean="0"/>
            <a:t> </a:t>
          </a:r>
          <a:r>
            <a:rPr lang="en-US" b="0" i="0" dirty="0" err="1" smtClean="0"/>
            <a:t>chảy</a:t>
          </a:r>
          <a:endParaRPr lang="en-US" dirty="0"/>
        </a:p>
      </dgm:t>
    </dgm:pt>
    <dgm:pt modelId="{61F24AB6-882F-4A65-B824-A2CE7FB22B93}" type="parTrans" cxnId="{9B840FF7-C820-4F07-814C-4F1E97032B07}">
      <dgm:prSet/>
      <dgm:spPr/>
      <dgm:t>
        <a:bodyPr/>
        <a:lstStyle/>
        <a:p>
          <a:endParaRPr lang="en-US"/>
        </a:p>
      </dgm:t>
    </dgm:pt>
    <dgm:pt modelId="{B220F0DB-E0F7-402F-BE66-C4B70C9C0E3B}" type="sibTrans" cxnId="{9B840FF7-C820-4F07-814C-4F1E97032B07}">
      <dgm:prSet/>
      <dgm:spPr/>
      <dgm:t>
        <a:bodyPr/>
        <a:lstStyle/>
        <a:p>
          <a:endParaRPr lang="en-US"/>
        </a:p>
      </dgm:t>
    </dgm:pt>
    <dgm:pt modelId="{0E8F7D90-92D3-4E9F-A8F0-9877C1233E89}" type="pres">
      <dgm:prSet presAssocID="{F305A154-1462-4397-844C-BA7A01FDB15D}" presName="Name0" presStyleCnt="0">
        <dgm:presLayoutVars>
          <dgm:dir/>
          <dgm:resizeHandles val="exact"/>
        </dgm:presLayoutVars>
      </dgm:prSet>
      <dgm:spPr/>
      <dgm:t>
        <a:bodyPr/>
        <a:lstStyle/>
        <a:p>
          <a:endParaRPr lang="en-US"/>
        </a:p>
      </dgm:t>
    </dgm:pt>
    <dgm:pt modelId="{69F063F8-1689-4F70-93FC-61322D52F9B7}" type="pres">
      <dgm:prSet presAssocID="{F305A154-1462-4397-844C-BA7A01FDB15D}" presName="cycle" presStyleCnt="0"/>
      <dgm:spPr/>
    </dgm:pt>
    <dgm:pt modelId="{A6520EB5-0E1A-4531-B14D-ED9E547784DD}" type="pres">
      <dgm:prSet presAssocID="{0C92E726-B195-4BB3-BE24-02A9CE35C7FF}" presName="nodeFirstNode" presStyleLbl="node1" presStyleIdx="0" presStyleCnt="5">
        <dgm:presLayoutVars>
          <dgm:bulletEnabled val="1"/>
        </dgm:presLayoutVars>
      </dgm:prSet>
      <dgm:spPr/>
      <dgm:t>
        <a:bodyPr/>
        <a:lstStyle/>
        <a:p>
          <a:endParaRPr lang="en-US"/>
        </a:p>
      </dgm:t>
    </dgm:pt>
    <dgm:pt modelId="{3F1EB759-1B23-4500-8480-56150B496F98}" type="pres">
      <dgm:prSet presAssocID="{17614720-E4EC-4006-B076-6E63C7CC0646}" presName="sibTransFirstNode" presStyleLbl="bgShp" presStyleIdx="0" presStyleCnt="1"/>
      <dgm:spPr/>
      <dgm:t>
        <a:bodyPr/>
        <a:lstStyle/>
        <a:p>
          <a:endParaRPr lang="en-US"/>
        </a:p>
      </dgm:t>
    </dgm:pt>
    <dgm:pt modelId="{411A83EC-C8A1-4F5C-BDD0-945CEC105A85}" type="pres">
      <dgm:prSet presAssocID="{30C5E841-C30D-4180-85A8-65E1C8DFC6AE}" presName="nodeFollowingNodes" presStyleLbl="node1" presStyleIdx="1" presStyleCnt="5">
        <dgm:presLayoutVars>
          <dgm:bulletEnabled val="1"/>
        </dgm:presLayoutVars>
      </dgm:prSet>
      <dgm:spPr/>
      <dgm:t>
        <a:bodyPr/>
        <a:lstStyle/>
        <a:p>
          <a:endParaRPr lang="en-US"/>
        </a:p>
      </dgm:t>
    </dgm:pt>
    <dgm:pt modelId="{8276E873-9842-4F28-AE11-A58CF07A8C88}" type="pres">
      <dgm:prSet presAssocID="{8EBB31E5-B86A-458A-83FE-6717CFD331CF}" presName="nodeFollowingNodes" presStyleLbl="node1" presStyleIdx="2" presStyleCnt="5">
        <dgm:presLayoutVars>
          <dgm:bulletEnabled val="1"/>
        </dgm:presLayoutVars>
      </dgm:prSet>
      <dgm:spPr/>
      <dgm:t>
        <a:bodyPr/>
        <a:lstStyle/>
        <a:p>
          <a:endParaRPr lang="en-US"/>
        </a:p>
      </dgm:t>
    </dgm:pt>
    <dgm:pt modelId="{16D6CF71-5400-4F4B-944B-8348398B60CE}" type="pres">
      <dgm:prSet presAssocID="{C1931CCF-1CA4-4761-A189-942709C77BD0}" presName="nodeFollowingNodes" presStyleLbl="node1" presStyleIdx="3" presStyleCnt="5">
        <dgm:presLayoutVars>
          <dgm:bulletEnabled val="1"/>
        </dgm:presLayoutVars>
      </dgm:prSet>
      <dgm:spPr/>
      <dgm:t>
        <a:bodyPr/>
        <a:lstStyle/>
        <a:p>
          <a:endParaRPr lang="en-US"/>
        </a:p>
      </dgm:t>
    </dgm:pt>
    <dgm:pt modelId="{5529F782-7879-4762-8770-8A2E5E964A90}" type="pres">
      <dgm:prSet presAssocID="{2435A96E-3CF9-486B-A014-611F1CBA29A6}" presName="nodeFollowingNodes" presStyleLbl="node1" presStyleIdx="4" presStyleCnt="5">
        <dgm:presLayoutVars>
          <dgm:bulletEnabled val="1"/>
        </dgm:presLayoutVars>
      </dgm:prSet>
      <dgm:spPr/>
      <dgm:t>
        <a:bodyPr/>
        <a:lstStyle/>
        <a:p>
          <a:endParaRPr lang="en-US"/>
        </a:p>
      </dgm:t>
    </dgm:pt>
  </dgm:ptLst>
  <dgm:cxnLst>
    <dgm:cxn modelId="{C5EB1BEE-67BB-4730-9EA3-C2D118C3EF43}" type="presOf" srcId="{8EBB31E5-B86A-458A-83FE-6717CFD331CF}" destId="{8276E873-9842-4F28-AE11-A58CF07A8C88}" srcOrd="0" destOrd="0" presId="urn:microsoft.com/office/officeart/2005/8/layout/cycle3"/>
    <dgm:cxn modelId="{00EB9CCC-0875-4F69-87CC-17F85B4A21B2}" type="presOf" srcId="{2435A96E-3CF9-486B-A014-611F1CBA29A6}" destId="{5529F782-7879-4762-8770-8A2E5E964A90}" srcOrd="0" destOrd="0" presId="urn:microsoft.com/office/officeart/2005/8/layout/cycle3"/>
    <dgm:cxn modelId="{D70EA896-2BDD-4D3A-8C9D-8AEFA08AC1EB}" srcId="{F305A154-1462-4397-844C-BA7A01FDB15D}" destId="{C1931CCF-1CA4-4761-A189-942709C77BD0}" srcOrd="3" destOrd="0" parTransId="{27A43F0F-9F45-4A7A-AC75-301A5D08140F}" sibTransId="{40C97D76-CD64-403D-99C7-BB98C19F4A38}"/>
    <dgm:cxn modelId="{9B840FF7-C820-4F07-814C-4F1E97032B07}" srcId="{F305A154-1462-4397-844C-BA7A01FDB15D}" destId="{2435A96E-3CF9-486B-A014-611F1CBA29A6}" srcOrd="4" destOrd="0" parTransId="{61F24AB6-882F-4A65-B824-A2CE7FB22B93}" sibTransId="{B220F0DB-E0F7-402F-BE66-C4B70C9C0E3B}"/>
    <dgm:cxn modelId="{28AF90D3-4310-4B90-83B9-DC1BA7F0601D}" type="presOf" srcId="{0C92E726-B195-4BB3-BE24-02A9CE35C7FF}" destId="{A6520EB5-0E1A-4531-B14D-ED9E547784DD}" srcOrd="0" destOrd="0" presId="urn:microsoft.com/office/officeart/2005/8/layout/cycle3"/>
    <dgm:cxn modelId="{D293D15E-DECE-45CE-877C-2C5D15831651}" srcId="{F305A154-1462-4397-844C-BA7A01FDB15D}" destId="{30C5E841-C30D-4180-85A8-65E1C8DFC6AE}" srcOrd="1" destOrd="0" parTransId="{8C204247-7F2F-4610-BCB9-88F2913332F5}" sibTransId="{6B7DB483-5289-44F6-9182-8CF16C3EEA24}"/>
    <dgm:cxn modelId="{3990C88C-3E8F-4673-9122-48D90B8261C7}" type="presOf" srcId="{C1931CCF-1CA4-4761-A189-942709C77BD0}" destId="{16D6CF71-5400-4F4B-944B-8348398B60CE}" srcOrd="0" destOrd="0" presId="urn:microsoft.com/office/officeart/2005/8/layout/cycle3"/>
    <dgm:cxn modelId="{76F1384D-FBC5-4F42-9461-DD4CFEC08C34}" srcId="{F305A154-1462-4397-844C-BA7A01FDB15D}" destId="{8EBB31E5-B86A-458A-83FE-6717CFD331CF}" srcOrd="2" destOrd="0" parTransId="{CF07A1D8-7965-4636-A698-57D28F2C3E06}" sibTransId="{EDA81F63-AF02-43D6-82A5-A170F5C09111}"/>
    <dgm:cxn modelId="{F1FC5BE8-DFB2-44CA-A73A-5E8D287B8A00}" type="presOf" srcId="{17614720-E4EC-4006-B076-6E63C7CC0646}" destId="{3F1EB759-1B23-4500-8480-56150B496F98}" srcOrd="0" destOrd="0" presId="urn:microsoft.com/office/officeart/2005/8/layout/cycle3"/>
    <dgm:cxn modelId="{3DDA785B-1680-4258-AC89-D01F62BCD6E4}" srcId="{F305A154-1462-4397-844C-BA7A01FDB15D}" destId="{0C92E726-B195-4BB3-BE24-02A9CE35C7FF}" srcOrd="0" destOrd="0" parTransId="{F49E8DEC-2429-4AF2-B5DB-0DC7EDAA77F3}" sibTransId="{17614720-E4EC-4006-B076-6E63C7CC0646}"/>
    <dgm:cxn modelId="{CD5D5E7C-3266-43D5-A272-07E4CA3C7589}" type="presOf" srcId="{F305A154-1462-4397-844C-BA7A01FDB15D}" destId="{0E8F7D90-92D3-4E9F-A8F0-9877C1233E89}" srcOrd="0" destOrd="0" presId="urn:microsoft.com/office/officeart/2005/8/layout/cycle3"/>
    <dgm:cxn modelId="{A8E26DA0-46FD-4634-8456-C8B7B719317A}" type="presOf" srcId="{30C5E841-C30D-4180-85A8-65E1C8DFC6AE}" destId="{411A83EC-C8A1-4F5C-BDD0-945CEC105A85}" srcOrd="0" destOrd="0" presId="urn:microsoft.com/office/officeart/2005/8/layout/cycle3"/>
    <dgm:cxn modelId="{F570854B-1BF8-4681-ACB4-345A51192697}" type="presParOf" srcId="{0E8F7D90-92D3-4E9F-A8F0-9877C1233E89}" destId="{69F063F8-1689-4F70-93FC-61322D52F9B7}" srcOrd="0" destOrd="0" presId="urn:microsoft.com/office/officeart/2005/8/layout/cycle3"/>
    <dgm:cxn modelId="{9B65E8C7-5045-4457-AE36-600D8DA20F26}" type="presParOf" srcId="{69F063F8-1689-4F70-93FC-61322D52F9B7}" destId="{A6520EB5-0E1A-4531-B14D-ED9E547784DD}" srcOrd="0" destOrd="0" presId="urn:microsoft.com/office/officeart/2005/8/layout/cycle3"/>
    <dgm:cxn modelId="{A7614B4A-B8D9-45E5-80BD-52AC7CEC151F}" type="presParOf" srcId="{69F063F8-1689-4F70-93FC-61322D52F9B7}" destId="{3F1EB759-1B23-4500-8480-56150B496F98}" srcOrd="1" destOrd="0" presId="urn:microsoft.com/office/officeart/2005/8/layout/cycle3"/>
    <dgm:cxn modelId="{98A8B7D2-74F4-4F0A-9C53-03D182BCC6A9}" type="presParOf" srcId="{69F063F8-1689-4F70-93FC-61322D52F9B7}" destId="{411A83EC-C8A1-4F5C-BDD0-945CEC105A85}" srcOrd="2" destOrd="0" presId="urn:microsoft.com/office/officeart/2005/8/layout/cycle3"/>
    <dgm:cxn modelId="{95B2A228-9E94-40E7-A8B7-7DBBD72C2C63}" type="presParOf" srcId="{69F063F8-1689-4F70-93FC-61322D52F9B7}" destId="{8276E873-9842-4F28-AE11-A58CF07A8C88}" srcOrd="3" destOrd="0" presId="urn:microsoft.com/office/officeart/2005/8/layout/cycle3"/>
    <dgm:cxn modelId="{0E042E9B-E44D-4395-B80D-9492B8DCDCC0}" type="presParOf" srcId="{69F063F8-1689-4F70-93FC-61322D52F9B7}" destId="{16D6CF71-5400-4F4B-944B-8348398B60CE}" srcOrd="4" destOrd="0" presId="urn:microsoft.com/office/officeart/2005/8/layout/cycle3"/>
    <dgm:cxn modelId="{7A38BDE7-2866-4591-87E6-7E25FA34DD62}" type="presParOf" srcId="{69F063F8-1689-4F70-93FC-61322D52F9B7}" destId="{5529F782-7879-4762-8770-8A2E5E964A90}"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9E3159-88D1-4076-9815-4CEA7AFF70C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CFF6FA19-02A3-462E-A348-165A381F9313}">
      <dgm:prSet phldrT="[Text]"/>
      <dgm:spPr/>
      <dgm:t>
        <a:bodyPr/>
        <a:lstStyle/>
        <a:p>
          <a:r>
            <a:rPr lang="vi-VN" dirty="0" smtClean="0">
              <a:solidFill>
                <a:srgbClr val="FF0000"/>
              </a:solidFill>
            </a:rPr>
            <a:t>gentamicin</a:t>
          </a:r>
          <a:endParaRPr lang="en-US" dirty="0">
            <a:solidFill>
              <a:srgbClr val="FF0000"/>
            </a:solidFill>
          </a:endParaRPr>
        </a:p>
      </dgm:t>
    </dgm:pt>
    <dgm:pt modelId="{23CB215D-157F-4CF1-AE86-CD7E71B13B18}" type="parTrans" cxnId="{36B7567C-19C7-4FD7-8433-2225D7473503}">
      <dgm:prSet/>
      <dgm:spPr/>
      <dgm:t>
        <a:bodyPr/>
        <a:lstStyle/>
        <a:p>
          <a:endParaRPr lang="en-US"/>
        </a:p>
      </dgm:t>
    </dgm:pt>
    <dgm:pt modelId="{A79E6893-16C4-4130-9A61-34B328CB84F2}" type="sibTrans" cxnId="{36B7567C-19C7-4FD7-8433-2225D7473503}">
      <dgm:prSet/>
      <dgm:spPr/>
      <dgm:t>
        <a:bodyPr/>
        <a:lstStyle/>
        <a:p>
          <a:endParaRPr lang="en-US"/>
        </a:p>
      </dgm:t>
    </dgm:pt>
    <dgm:pt modelId="{1B2A0F9B-B760-4A88-8463-6E2A3A9A951D}">
      <dgm:prSet phldrT="[Text]"/>
      <dgm:spPr/>
      <dgm:t>
        <a:bodyPr/>
        <a:lstStyle/>
        <a:p>
          <a:r>
            <a:rPr lang="vi-VN" dirty="0" smtClean="0"/>
            <a:t>neomycin</a:t>
          </a:r>
          <a:endParaRPr lang="en-US" dirty="0"/>
        </a:p>
      </dgm:t>
    </dgm:pt>
    <dgm:pt modelId="{7A5469EE-2985-4A32-83C2-F8C682BAD26A}" type="parTrans" cxnId="{A2DDCA92-6F47-4685-A877-16949EB19FF3}">
      <dgm:prSet/>
      <dgm:spPr/>
      <dgm:t>
        <a:bodyPr/>
        <a:lstStyle/>
        <a:p>
          <a:endParaRPr lang="en-US"/>
        </a:p>
      </dgm:t>
    </dgm:pt>
    <dgm:pt modelId="{FDACA276-C67F-48EE-BBFA-514C06EC8788}" type="sibTrans" cxnId="{A2DDCA92-6F47-4685-A877-16949EB19FF3}">
      <dgm:prSet/>
      <dgm:spPr/>
      <dgm:t>
        <a:bodyPr/>
        <a:lstStyle/>
        <a:p>
          <a:endParaRPr lang="en-US"/>
        </a:p>
      </dgm:t>
    </dgm:pt>
    <dgm:pt modelId="{4186D9BD-700F-4C34-AF7D-41D46805E05B}">
      <dgm:prSet phldrT="[Text]"/>
      <dgm:spPr/>
      <dgm:t>
        <a:bodyPr/>
        <a:lstStyle/>
        <a:p>
          <a:r>
            <a:rPr lang="vi-VN" dirty="0" smtClean="0"/>
            <a:t>plazomicin</a:t>
          </a:r>
          <a:endParaRPr lang="en-US" dirty="0"/>
        </a:p>
      </dgm:t>
    </dgm:pt>
    <dgm:pt modelId="{235D2A4F-3504-4343-8D5A-05A92BAC80FB}" type="parTrans" cxnId="{1F146EAD-E913-48C1-A837-5A6B543D3A22}">
      <dgm:prSet/>
      <dgm:spPr/>
      <dgm:t>
        <a:bodyPr/>
        <a:lstStyle/>
        <a:p>
          <a:endParaRPr lang="en-US"/>
        </a:p>
      </dgm:t>
    </dgm:pt>
    <dgm:pt modelId="{5F62756D-41FA-44DE-A25C-6AD561BE605E}" type="sibTrans" cxnId="{1F146EAD-E913-48C1-A837-5A6B543D3A22}">
      <dgm:prSet/>
      <dgm:spPr/>
      <dgm:t>
        <a:bodyPr/>
        <a:lstStyle/>
        <a:p>
          <a:endParaRPr lang="en-US"/>
        </a:p>
      </dgm:t>
    </dgm:pt>
    <dgm:pt modelId="{1E7DF358-6858-4538-863E-07160DB8F43A}">
      <dgm:prSet phldrT="[Text]"/>
      <dgm:spPr/>
      <dgm:t>
        <a:bodyPr/>
        <a:lstStyle/>
        <a:p>
          <a:r>
            <a:rPr lang="vi-VN" dirty="0" smtClean="0"/>
            <a:t>paromomycin</a:t>
          </a:r>
          <a:endParaRPr lang="en-US" dirty="0"/>
        </a:p>
      </dgm:t>
    </dgm:pt>
    <dgm:pt modelId="{C948E70A-C232-4A92-A02D-FCBFA6A8F9CC}" type="parTrans" cxnId="{8CFAE1B0-1A95-45AF-BDC1-21FDFEC165AC}">
      <dgm:prSet/>
      <dgm:spPr/>
      <dgm:t>
        <a:bodyPr/>
        <a:lstStyle/>
        <a:p>
          <a:endParaRPr lang="en-US"/>
        </a:p>
      </dgm:t>
    </dgm:pt>
    <dgm:pt modelId="{C6DEF67A-5F78-4BA0-A714-76511B6C84B9}" type="sibTrans" cxnId="{8CFAE1B0-1A95-45AF-BDC1-21FDFEC165AC}">
      <dgm:prSet/>
      <dgm:spPr/>
      <dgm:t>
        <a:bodyPr/>
        <a:lstStyle/>
        <a:p>
          <a:endParaRPr lang="en-US"/>
        </a:p>
      </dgm:t>
    </dgm:pt>
    <dgm:pt modelId="{1BB07193-633C-4625-8B5F-7AA5D1DB0160}">
      <dgm:prSet phldrT="[Text]"/>
      <dgm:spPr/>
      <dgm:t>
        <a:bodyPr/>
        <a:lstStyle/>
        <a:p>
          <a:r>
            <a:rPr lang="vi-VN" dirty="0" smtClean="0"/>
            <a:t>kanamycin</a:t>
          </a:r>
          <a:endParaRPr lang="en-US" dirty="0"/>
        </a:p>
      </dgm:t>
    </dgm:pt>
    <dgm:pt modelId="{D11F4173-B604-4BB1-9FA6-4328CD4032FE}" type="parTrans" cxnId="{60D3BE2C-7AC2-4FB8-BD3D-19CD795F9C2B}">
      <dgm:prSet/>
      <dgm:spPr/>
      <dgm:t>
        <a:bodyPr/>
        <a:lstStyle/>
        <a:p>
          <a:endParaRPr lang="en-US"/>
        </a:p>
      </dgm:t>
    </dgm:pt>
    <dgm:pt modelId="{9CBFFA34-2736-40A5-A7B8-6FE98ACE42C2}" type="sibTrans" cxnId="{60D3BE2C-7AC2-4FB8-BD3D-19CD795F9C2B}">
      <dgm:prSet/>
      <dgm:spPr/>
      <dgm:t>
        <a:bodyPr/>
        <a:lstStyle/>
        <a:p>
          <a:endParaRPr lang="en-US"/>
        </a:p>
      </dgm:t>
    </dgm:pt>
    <dgm:pt modelId="{F5BC7177-A2CD-49AA-9654-3F881BDEE274}">
      <dgm:prSet phldrT="[Text]"/>
      <dgm:spPr/>
      <dgm:t>
        <a:bodyPr/>
        <a:lstStyle/>
        <a:p>
          <a:r>
            <a:rPr lang="vi-VN" dirty="0" smtClean="0"/>
            <a:t>tobramycin</a:t>
          </a:r>
          <a:endParaRPr lang="en-US" dirty="0"/>
        </a:p>
      </dgm:t>
    </dgm:pt>
    <dgm:pt modelId="{4B98A363-8DDD-4383-A37D-627433C7D853}" type="parTrans" cxnId="{504C61DD-286E-45E0-874E-28CEF5A27A06}">
      <dgm:prSet/>
      <dgm:spPr/>
      <dgm:t>
        <a:bodyPr/>
        <a:lstStyle/>
        <a:p>
          <a:endParaRPr lang="en-US"/>
        </a:p>
      </dgm:t>
    </dgm:pt>
    <dgm:pt modelId="{242D5762-7CC3-4E52-86AD-F7A27A8B2E59}" type="sibTrans" cxnId="{504C61DD-286E-45E0-874E-28CEF5A27A06}">
      <dgm:prSet/>
      <dgm:spPr/>
      <dgm:t>
        <a:bodyPr/>
        <a:lstStyle/>
        <a:p>
          <a:endParaRPr lang="en-US"/>
        </a:p>
      </dgm:t>
    </dgm:pt>
    <dgm:pt modelId="{7D3DAD86-A41D-496F-B7F4-431ABD331D25}">
      <dgm:prSet phldrT="[Text]"/>
      <dgm:spPr/>
      <dgm:t>
        <a:bodyPr/>
        <a:lstStyle/>
        <a:p>
          <a:r>
            <a:rPr lang="vi-VN" dirty="0" smtClean="0"/>
            <a:t>amikacin</a:t>
          </a:r>
          <a:endParaRPr lang="en-US" dirty="0"/>
        </a:p>
      </dgm:t>
    </dgm:pt>
    <dgm:pt modelId="{DE053250-DFA1-4BE7-94C5-3457BC6DE7E8}" type="parTrans" cxnId="{30E26177-65CE-40C7-8251-FF2067C396EC}">
      <dgm:prSet/>
      <dgm:spPr/>
      <dgm:t>
        <a:bodyPr/>
        <a:lstStyle/>
        <a:p>
          <a:endParaRPr lang="en-US"/>
        </a:p>
      </dgm:t>
    </dgm:pt>
    <dgm:pt modelId="{59060A22-B1E2-4571-A03E-D6EFEBF94B41}" type="sibTrans" cxnId="{30E26177-65CE-40C7-8251-FF2067C396EC}">
      <dgm:prSet/>
      <dgm:spPr/>
      <dgm:t>
        <a:bodyPr/>
        <a:lstStyle/>
        <a:p>
          <a:endParaRPr lang="en-US"/>
        </a:p>
      </dgm:t>
    </dgm:pt>
    <dgm:pt modelId="{DD2BD5AA-F690-4527-8F32-5C7E17678961}">
      <dgm:prSet phldrT="[Text]"/>
      <dgm:spPr/>
      <dgm:t>
        <a:bodyPr/>
        <a:lstStyle/>
        <a:p>
          <a:r>
            <a:rPr lang="vi-VN" dirty="0" smtClean="0"/>
            <a:t>apramycin</a:t>
          </a:r>
          <a:endParaRPr lang="en-US" dirty="0"/>
        </a:p>
      </dgm:t>
    </dgm:pt>
    <dgm:pt modelId="{45B0F671-032C-4ED2-A31C-B2A96BB5D711}" type="parTrans" cxnId="{7EF16AD4-C5B9-4AA4-9B8D-286100BB9397}">
      <dgm:prSet/>
      <dgm:spPr/>
      <dgm:t>
        <a:bodyPr/>
        <a:lstStyle/>
        <a:p>
          <a:endParaRPr lang="en-US"/>
        </a:p>
      </dgm:t>
    </dgm:pt>
    <dgm:pt modelId="{2166CB4C-980F-46B9-9CEC-CBD3DA2FB988}" type="sibTrans" cxnId="{7EF16AD4-C5B9-4AA4-9B8D-286100BB9397}">
      <dgm:prSet/>
      <dgm:spPr/>
      <dgm:t>
        <a:bodyPr/>
        <a:lstStyle/>
        <a:p>
          <a:endParaRPr lang="en-US"/>
        </a:p>
      </dgm:t>
    </dgm:pt>
    <dgm:pt modelId="{CB5879A4-734F-46FB-B0A5-DD96EB289F3E}">
      <dgm:prSet phldrT="[Text]"/>
      <dgm:spPr/>
      <dgm:t>
        <a:bodyPr/>
        <a:lstStyle/>
        <a:p>
          <a:r>
            <a:rPr lang="vi-VN" dirty="0" smtClean="0"/>
            <a:t>netilmicin</a:t>
          </a:r>
          <a:endParaRPr lang="en-US" dirty="0"/>
        </a:p>
      </dgm:t>
    </dgm:pt>
    <dgm:pt modelId="{D236E92C-53AC-4010-83DC-23BD3A869035}" type="parTrans" cxnId="{92D4A810-057D-4AE3-A98F-775F310A0E8F}">
      <dgm:prSet/>
      <dgm:spPr/>
      <dgm:t>
        <a:bodyPr/>
        <a:lstStyle/>
        <a:p>
          <a:endParaRPr lang="en-US"/>
        </a:p>
      </dgm:t>
    </dgm:pt>
    <dgm:pt modelId="{0338F260-4751-4BA9-B102-A6E0355E6B1E}" type="sibTrans" cxnId="{92D4A810-057D-4AE3-A98F-775F310A0E8F}">
      <dgm:prSet/>
      <dgm:spPr/>
      <dgm:t>
        <a:bodyPr/>
        <a:lstStyle/>
        <a:p>
          <a:endParaRPr lang="en-US"/>
        </a:p>
      </dgm:t>
    </dgm:pt>
    <dgm:pt modelId="{1CE1CBD2-C724-48FE-B6D2-B2E70C24EC94}" type="pres">
      <dgm:prSet presAssocID="{449E3159-88D1-4076-9815-4CEA7AFF70C4}" presName="Name0" presStyleCnt="0">
        <dgm:presLayoutVars>
          <dgm:dir/>
          <dgm:resizeHandles/>
        </dgm:presLayoutVars>
      </dgm:prSet>
      <dgm:spPr/>
      <dgm:t>
        <a:bodyPr/>
        <a:lstStyle/>
        <a:p>
          <a:endParaRPr lang="en-US"/>
        </a:p>
      </dgm:t>
    </dgm:pt>
    <dgm:pt modelId="{13799519-E899-4F9F-89DC-949B833C6474}" type="pres">
      <dgm:prSet presAssocID="{CFF6FA19-02A3-462E-A348-165A381F9313}" presName="compNode" presStyleCnt="0"/>
      <dgm:spPr/>
    </dgm:pt>
    <dgm:pt modelId="{47205557-322F-47C4-8F60-7D557F405F5E}" type="pres">
      <dgm:prSet presAssocID="{CFF6FA19-02A3-462E-A348-165A381F9313}" presName="dummyConnPt" presStyleCnt="0"/>
      <dgm:spPr/>
    </dgm:pt>
    <dgm:pt modelId="{51D608D9-4EC9-44C0-8DEF-0617600744AE}" type="pres">
      <dgm:prSet presAssocID="{CFF6FA19-02A3-462E-A348-165A381F9313}" presName="node" presStyleLbl="node1" presStyleIdx="0" presStyleCnt="9" custLinFactNeighborX="664" custLinFactNeighborY="-2461">
        <dgm:presLayoutVars>
          <dgm:bulletEnabled val="1"/>
        </dgm:presLayoutVars>
      </dgm:prSet>
      <dgm:spPr/>
      <dgm:t>
        <a:bodyPr/>
        <a:lstStyle/>
        <a:p>
          <a:endParaRPr lang="en-US"/>
        </a:p>
      </dgm:t>
    </dgm:pt>
    <dgm:pt modelId="{C9E5AD8C-F2C1-4944-BF26-1AB7D7CFB7D8}" type="pres">
      <dgm:prSet presAssocID="{A79E6893-16C4-4130-9A61-34B328CB84F2}" presName="sibTrans" presStyleLbl="bgSibTrans2D1" presStyleIdx="0" presStyleCnt="8"/>
      <dgm:spPr/>
      <dgm:t>
        <a:bodyPr/>
        <a:lstStyle/>
        <a:p>
          <a:endParaRPr lang="en-US"/>
        </a:p>
      </dgm:t>
    </dgm:pt>
    <dgm:pt modelId="{255E4925-B477-44FD-919D-C3F8E8F1CA86}" type="pres">
      <dgm:prSet presAssocID="{1B2A0F9B-B760-4A88-8463-6E2A3A9A951D}" presName="compNode" presStyleCnt="0"/>
      <dgm:spPr/>
    </dgm:pt>
    <dgm:pt modelId="{A8C7619B-CCAB-4571-B3BC-91BE656F55F3}" type="pres">
      <dgm:prSet presAssocID="{1B2A0F9B-B760-4A88-8463-6E2A3A9A951D}" presName="dummyConnPt" presStyleCnt="0"/>
      <dgm:spPr/>
    </dgm:pt>
    <dgm:pt modelId="{07EBA604-6067-4F17-BF4D-6B31961FEEED}" type="pres">
      <dgm:prSet presAssocID="{1B2A0F9B-B760-4A88-8463-6E2A3A9A951D}" presName="node" presStyleLbl="node1" presStyleIdx="1" presStyleCnt="9">
        <dgm:presLayoutVars>
          <dgm:bulletEnabled val="1"/>
        </dgm:presLayoutVars>
      </dgm:prSet>
      <dgm:spPr/>
      <dgm:t>
        <a:bodyPr/>
        <a:lstStyle/>
        <a:p>
          <a:endParaRPr lang="en-US"/>
        </a:p>
      </dgm:t>
    </dgm:pt>
    <dgm:pt modelId="{98035965-C055-4C21-872F-E31BC7332015}" type="pres">
      <dgm:prSet presAssocID="{FDACA276-C67F-48EE-BBFA-514C06EC8788}" presName="sibTrans" presStyleLbl="bgSibTrans2D1" presStyleIdx="1" presStyleCnt="8"/>
      <dgm:spPr/>
      <dgm:t>
        <a:bodyPr/>
        <a:lstStyle/>
        <a:p>
          <a:endParaRPr lang="en-US"/>
        </a:p>
      </dgm:t>
    </dgm:pt>
    <dgm:pt modelId="{CF524A5D-B80B-42A9-8F6E-62B4E6C58801}" type="pres">
      <dgm:prSet presAssocID="{4186D9BD-700F-4C34-AF7D-41D46805E05B}" presName="compNode" presStyleCnt="0"/>
      <dgm:spPr/>
    </dgm:pt>
    <dgm:pt modelId="{250355CC-2887-497A-A967-B295A5C3460E}" type="pres">
      <dgm:prSet presAssocID="{4186D9BD-700F-4C34-AF7D-41D46805E05B}" presName="dummyConnPt" presStyleCnt="0"/>
      <dgm:spPr/>
    </dgm:pt>
    <dgm:pt modelId="{A9761C59-F035-49EC-B7C3-A9F4003E89FB}" type="pres">
      <dgm:prSet presAssocID="{4186D9BD-700F-4C34-AF7D-41D46805E05B}" presName="node" presStyleLbl="node1" presStyleIdx="2" presStyleCnt="9">
        <dgm:presLayoutVars>
          <dgm:bulletEnabled val="1"/>
        </dgm:presLayoutVars>
      </dgm:prSet>
      <dgm:spPr/>
      <dgm:t>
        <a:bodyPr/>
        <a:lstStyle/>
        <a:p>
          <a:endParaRPr lang="en-US"/>
        </a:p>
      </dgm:t>
    </dgm:pt>
    <dgm:pt modelId="{E1729D79-27F1-4C47-A41E-9956F77C3E1C}" type="pres">
      <dgm:prSet presAssocID="{5F62756D-41FA-44DE-A25C-6AD561BE605E}" presName="sibTrans" presStyleLbl="bgSibTrans2D1" presStyleIdx="2" presStyleCnt="8"/>
      <dgm:spPr/>
      <dgm:t>
        <a:bodyPr/>
        <a:lstStyle/>
        <a:p>
          <a:endParaRPr lang="en-US"/>
        </a:p>
      </dgm:t>
    </dgm:pt>
    <dgm:pt modelId="{78F2889F-2B53-45B4-9306-969ADE22D853}" type="pres">
      <dgm:prSet presAssocID="{1E7DF358-6858-4538-863E-07160DB8F43A}" presName="compNode" presStyleCnt="0"/>
      <dgm:spPr/>
    </dgm:pt>
    <dgm:pt modelId="{AD052A5F-9955-403D-9491-8273BE74469F}" type="pres">
      <dgm:prSet presAssocID="{1E7DF358-6858-4538-863E-07160DB8F43A}" presName="dummyConnPt" presStyleCnt="0"/>
      <dgm:spPr/>
    </dgm:pt>
    <dgm:pt modelId="{4816F4AD-818F-434C-8CA8-B85E3549B9C3}" type="pres">
      <dgm:prSet presAssocID="{1E7DF358-6858-4538-863E-07160DB8F43A}" presName="node" presStyleLbl="node1" presStyleIdx="3" presStyleCnt="9">
        <dgm:presLayoutVars>
          <dgm:bulletEnabled val="1"/>
        </dgm:presLayoutVars>
      </dgm:prSet>
      <dgm:spPr/>
      <dgm:t>
        <a:bodyPr/>
        <a:lstStyle/>
        <a:p>
          <a:endParaRPr lang="en-US"/>
        </a:p>
      </dgm:t>
    </dgm:pt>
    <dgm:pt modelId="{F31DBBAB-1D49-4C76-9A6F-6FC59C4F4B8C}" type="pres">
      <dgm:prSet presAssocID="{C6DEF67A-5F78-4BA0-A714-76511B6C84B9}" presName="sibTrans" presStyleLbl="bgSibTrans2D1" presStyleIdx="3" presStyleCnt="8"/>
      <dgm:spPr/>
      <dgm:t>
        <a:bodyPr/>
        <a:lstStyle/>
        <a:p>
          <a:endParaRPr lang="en-US"/>
        </a:p>
      </dgm:t>
    </dgm:pt>
    <dgm:pt modelId="{B2B38071-1BB2-4278-B9C0-9462D8D48F18}" type="pres">
      <dgm:prSet presAssocID="{1BB07193-633C-4625-8B5F-7AA5D1DB0160}" presName="compNode" presStyleCnt="0"/>
      <dgm:spPr/>
    </dgm:pt>
    <dgm:pt modelId="{B96F043B-FA40-407D-ABAB-CAB9506512A1}" type="pres">
      <dgm:prSet presAssocID="{1BB07193-633C-4625-8B5F-7AA5D1DB0160}" presName="dummyConnPt" presStyleCnt="0"/>
      <dgm:spPr/>
    </dgm:pt>
    <dgm:pt modelId="{1CFD43DE-BC38-4B00-88BB-D11AAC4E22C1}" type="pres">
      <dgm:prSet presAssocID="{1BB07193-633C-4625-8B5F-7AA5D1DB0160}" presName="node" presStyleLbl="node1" presStyleIdx="4" presStyleCnt="9">
        <dgm:presLayoutVars>
          <dgm:bulletEnabled val="1"/>
        </dgm:presLayoutVars>
      </dgm:prSet>
      <dgm:spPr/>
      <dgm:t>
        <a:bodyPr/>
        <a:lstStyle/>
        <a:p>
          <a:endParaRPr lang="en-US"/>
        </a:p>
      </dgm:t>
    </dgm:pt>
    <dgm:pt modelId="{A1E99EF0-F9CF-4E9E-900F-92633E62E82B}" type="pres">
      <dgm:prSet presAssocID="{9CBFFA34-2736-40A5-A7B8-6FE98ACE42C2}" presName="sibTrans" presStyleLbl="bgSibTrans2D1" presStyleIdx="4" presStyleCnt="8"/>
      <dgm:spPr/>
      <dgm:t>
        <a:bodyPr/>
        <a:lstStyle/>
        <a:p>
          <a:endParaRPr lang="en-US"/>
        </a:p>
      </dgm:t>
    </dgm:pt>
    <dgm:pt modelId="{9367DF25-EFEC-4CC6-AAA0-C152F5991C7F}" type="pres">
      <dgm:prSet presAssocID="{F5BC7177-A2CD-49AA-9654-3F881BDEE274}" presName="compNode" presStyleCnt="0"/>
      <dgm:spPr/>
    </dgm:pt>
    <dgm:pt modelId="{E693F68D-BDCA-4727-8669-D2ACD124CA55}" type="pres">
      <dgm:prSet presAssocID="{F5BC7177-A2CD-49AA-9654-3F881BDEE274}" presName="dummyConnPt" presStyleCnt="0"/>
      <dgm:spPr/>
    </dgm:pt>
    <dgm:pt modelId="{99995844-2E9F-4F40-B255-4BCC0A9C1F4E}" type="pres">
      <dgm:prSet presAssocID="{F5BC7177-A2CD-49AA-9654-3F881BDEE274}" presName="node" presStyleLbl="node1" presStyleIdx="5" presStyleCnt="9">
        <dgm:presLayoutVars>
          <dgm:bulletEnabled val="1"/>
        </dgm:presLayoutVars>
      </dgm:prSet>
      <dgm:spPr/>
      <dgm:t>
        <a:bodyPr/>
        <a:lstStyle/>
        <a:p>
          <a:endParaRPr lang="en-US"/>
        </a:p>
      </dgm:t>
    </dgm:pt>
    <dgm:pt modelId="{AD0A785F-EBAE-4249-8563-5D265E91BE07}" type="pres">
      <dgm:prSet presAssocID="{242D5762-7CC3-4E52-86AD-F7A27A8B2E59}" presName="sibTrans" presStyleLbl="bgSibTrans2D1" presStyleIdx="5" presStyleCnt="8"/>
      <dgm:spPr/>
      <dgm:t>
        <a:bodyPr/>
        <a:lstStyle/>
        <a:p>
          <a:endParaRPr lang="en-US"/>
        </a:p>
      </dgm:t>
    </dgm:pt>
    <dgm:pt modelId="{6A3628AA-ACDB-4CDB-847B-CFE04D758EB1}" type="pres">
      <dgm:prSet presAssocID="{7D3DAD86-A41D-496F-B7F4-431ABD331D25}" presName="compNode" presStyleCnt="0"/>
      <dgm:spPr/>
    </dgm:pt>
    <dgm:pt modelId="{1760259E-51B3-4262-BEF5-6A04CDAB7124}" type="pres">
      <dgm:prSet presAssocID="{7D3DAD86-A41D-496F-B7F4-431ABD331D25}" presName="dummyConnPt" presStyleCnt="0"/>
      <dgm:spPr/>
    </dgm:pt>
    <dgm:pt modelId="{8A28E0DB-6FE0-4F30-8225-9FA72857F8FC}" type="pres">
      <dgm:prSet presAssocID="{7D3DAD86-A41D-496F-B7F4-431ABD331D25}" presName="node" presStyleLbl="node1" presStyleIdx="6" presStyleCnt="9">
        <dgm:presLayoutVars>
          <dgm:bulletEnabled val="1"/>
        </dgm:presLayoutVars>
      </dgm:prSet>
      <dgm:spPr/>
      <dgm:t>
        <a:bodyPr/>
        <a:lstStyle/>
        <a:p>
          <a:endParaRPr lang="en-US"/>
        </a:p>
      </dgm:t>
    </dgm:pt>
    <dgm:pt modelId="{CAEB64DD-0618-4E44-A88B-79E3914B5548}" type="pres">
      <dgm:prSet presAssocID="{59060A22-B1E2-4571-A03E-D6EFEBF94B41}" presName="sibTrans" presStyleLbl="bgSibTrans2D1" presStyleIdx="6" presStyleCnt="8"/>
      <dgm:spPr/>
      <dgm:t>
        <a:bodyPr/>
        <a:lstStyle/>
        <a:p>
          <a:endParaRPr lang="en-US"/>
        </a:p>
      </dgm:t>
    </dgm:pt>
    <dgm:pt modelId="{DB600B70-DE2E-484D-B390-881610F235E3}" type="pres">
      <dgm:prSet presAssocID="{DD2BD5AA-F690-4527-8F32-5C7E17678961}" presName="compNode" presStyleCnt="0"/>
      <dgm:spPr/>
    </dgm:pt>
    <dgm:pt modelId="{134ECC2B-371D-4B07-A9E5-96844D12EE1B}" type="pres">
      <dgm:prSet presAssocID="{DD2BD5AA-F690-4527-8F32-5C7E17678961}" presName="dummyConnPt" presStyleCnt="0"/>
      <dgm:spPr/>
    </dgm:pt>
    <dgm:pt modelId="{4DE8BA34-541E-4225-B636-E2F8E4F0F6F2}" type="pres">
      <dgm:prSet presAssocID="{DD2BD5AA-F690-4527-8F32-5C7E17678961}" presName="node" presStyleLbl="node1" presStyleIdx="7" presStyleCnt="9">
        <dgm:presLayoutVars>
          <dgm:bulletEnabled val="1"/>
        </dgm:presLayoutVars>
      </dgm:prSet>
      <dgm:spPr/>
      <dgm:t>
        <a:bodyPr/>
        <a:lstStyle/>
        <a:p>
          <a:endParaRPr lang="en-US"/>
        </a:p>
      </dgm:t>
    </dgm:pt>
    <dgm:pt modelId="{0B77E2C7-F546-4EE4-8CC0-866AA283AF0F}" type="pres">
      <dgm:prSet presAssocID="{2166CB4C-980F-46B9-9CEC-CBD3DA2FB988}" presName="sibTrans" presStyleLbl="bgSibTrans2D1" presStyleIdx="7" presStyleCnt="8"/>
      <dgm:spPr/>
      <dgm:t>
        <a:bodyPr/>
        <a:lstStyle/>
        <a:p>
          <a:endParaRPr lang="en-US"/>
        </a:p>
      </dgm:t>
    </dgm:pt>
    <dgm:pt modelId="{F6DADAEC-65B3-4EE8-8DB4-45A624DD0B3A}" type="pres">
      <dgm:prSet presAssocID="{CB5879A4-734F-46FB-B0A5-DD96EB289F3E}" presName="compNode" presStyleCnt="0"/>
      <dgm:spPr/>
    </dgm:pt>
    <dgm:pt modelId="{F82903EB-FDB9-4802-B873-05256079C8DF}" type="pres">
      <dgm:prSet presAssocID="{CB5879A4-734F-46FB-B0A5-DD96EB289F3E}" presName="dummyConnPt" presStyleCnt="0"/>
      <dgm:spPr/>
    </dgm:pt>
    <dgm:pt modelId="{87C187E7-CE5F-4F2B-ABB2-43A12A4D0516}" type="pres">
      <dgm:prSet presAssocID="{CB5879A4-734F-46FB-B0A5-DD96EB289F3E}" presName="node" presStyleLbl="node1" presStyleIdx="8" presStyleCnt="9">
        <dgm:presLayoutVars>
          <dgm:bulletEnabled val="1"/>
        </dgm:presLayoutVars>
      </dgm:prSet>
      <dgm:spPr/>
      <dgm:t>
        <a:bodyPr/>
        <a:lstStyle/>
        <a:p>
          <a:endParaRPr lang="en-US"/>
        </a:p>
      </dgm:t>
    </dgm:pt>
  </dgm:ptLst>
  <dgm:cxnLst>
    <dgm:cxn modelId="{A537E1B5-29EA-42FC-9204-61986BA12EFE}" type="presOf" srcId="{242D5762-7CC3-4E52-86AD-F7A27A8B2E59}" destId="{AD0A785F-EBAE-4249-8563-5D265E91BE07}" srcOrd="0" destOrd="0" presId="urn:microsoft.com/office/officeart/2005/8/layout/bProcess4"/>
    <dgm:cxn modelId="{92D4A810-057D-4AE3-A98F-775F310A0E8F}" srcId="{449E3159-88D1-4076-9815-4CEA7AFF70C4}" destId="{CB5879A4-734F-46FB-B0A5-DD96EB289F3E}" srcOrd="8" destOrd="0" parTransId="{D236E92C-53AC-4010-83DC-23BD3A869035}" sibTransId="{0338F260-4751-4BA9-B102-A6E0355E6B1E}"/>
    <dgm:cxn modelId="{A3C7F7D3-B5E7-467B-8953-74C4120ADBDE}" type="presOf" srcId="{59060A22-B1E2-4571-A03E-D6EFEBF94B41}" destId="{CAEB64DD-0618-4E44-A88B-79E3914B5548}" srcOrd="0" destOrd="0" presId="urn:microsoft.com/office/officeart/2005/8/layout/bProcess4"/>
    <dgm:cxn modelId="{7EF16AD4-C5B9-4AA4-9B8D-286100BB9397}" srcId="{449E3159-88D1-4076-9815-4CEA7AFF70C4}" destId="{DD2BD5AA-F690-4527-8F32-5C7E17678961}" srcOrd="7" destOrd="0" parTransId="{45B0F671-032C-4ED2-A31C-B2A96BB5D711}" sibTransId="{2166CB4C-980F-46B9-9CEC-CBD3DA2FB988}"/>
    <dgm:cxn modelId="{14C88462-39DC-47BE-ADB1-59E717F6F3A9}" type="presOf" srcId="{CFF6FA19-02A3-462E-A348-165A381F9313}" destId="{51D608D9-4EC9-44C0-8DEF-0617600744AE}" srcOrd="0" destOrd="0" presId="urn:microsoft.com/office/officeart/2005/8/layout/bProcess4"/>
    <dgm:cxn modelId="{1F146EAD-E913-48C1-A837-5A6B543D3A22}" srcId="{449E3159-88D1-4076-9815-4CEA7AFF70C4}" destId="{4186D9BD-700F-4C34-AF7D-41D46805E05B}" srcOrd="2" destOrd="0" parTransId="{235D2A4F-3504-4343-8D5A-05A92BAC80FB}" sibTransId="{5F62756D-41FA-44DE-A25C-6AD561BE605E}"/>
    <dgm:cxn modelId="{B430221C-4B08-4895-ACBC-E8421B975F6F}" type="presOf" srcId="{2166CB4C-980F-46B9-9CEC-CBD3DA2FB988}" destId="{0B77E2C7-F546-4EE4-8CC0-866AA283AF0F}" srcOrd="0" destOrd="0" presId="urn:microsoft.com/office/officeart/2005/8/layout/bProcess4"/>
    <dgm:cxn modelId="{8CFAE1B0-1A95-45AF-BDC1-21FDFEC165AC}" srcId="{449E3159-88D1-4076-9815-4CEA7AFF70C4}" destId="{1E7DF358-6858-4538-863E-07160DB8F43A}" srcOrd="3" destOrd="0" parTransId="{C948E70A-C232-4A92-A02D-FCBFA6A8F9CC}" sibTransId="{C6DEF67A-5F78-4BA0-A714-76511B6C84B9}"/>
    <dgm:cxn modelId="{1D10D37A-6D3B-4E5B-89E2-6CA1AD0246B0}" type="presOf" srcId="{7D3DAD86-A41D-496F-B7F4-431ABD331D25}" destId="{8A28E0DB-6FE0-4F30-8225-9FA72857F8FC}" srcOrd="0" destOrd="0" presId="urn:microsoft.com/office/officeart/2005/8/layout/bProcess4"/>
    <dgm:cxn modelId="{F0E2B12C-5AD0-46BF-B657-F0FE91E2DDD8}" type="presOf" srcId="{1E7DF358-6858-4538-863E-07160DB8F43A}" destId="{4816F4AD-818F-434C-8CA8-B85E3549B9C3}" srcOrd="0" destOrd="0" presId="urn:microsoft.com/office/officeart/2005/8/layout/bProcess4"/>
    <dgm:cxn modelId="{504C61DD-286E-45E0-874E-28CEF5A27A06}" srcId="{449E3159-88D1-4076-9815-4CEA7AFF70C4}" destId="{F5BC7177-A2CD-49AA-9654-3F881BDEE274}" srcOrd="5" destOrd="0" parTransId="{4B98A363-8DDD-4383-A37D-627433C7D853}" sibTransId="{242D5762-7CC3-4E52-86AD-F7A27A8B2E59}"/>
    <dgm:cxn modelId="{A2DDCA92-6F47-4685-A877-16949EB19FF3}" srcId="{449E3159-88D1-4076-9815-4CEA7AFF70C4}" destId="{1B2A0F9B-B760-4A88-8463-6E2A3A9A951D}" srcOrd="1" destOrd="0" parTransId="{7A5469EE-2985-4A32-83C2-F8C682BAD26A}" sibTransId="{FDACA276-C67F-48EE-BBFA-514C06EC8788}"/>
    <dgm:cxn modelId="{2862A8C5-2331-486E-A3E9-1B733A4EC7B6}" type="presOf" srcId="{F5BC7177-A2CD-49AA-9654-3F881BDEE274}" destId="{99995844-2E9F-4F40-B255-4BCC0A9C1F4E}" srcOrd="0" destOrd="0" presId="urn:microsoft.com/office/officeart/2005/8/layout/bProcess4"/>
    <dgm:cxn modelId="{9BA18621-91A4-431D-A6DF-2CE90DE6DB1F}" type="presOf" srcId="{5F62756D-41FA-44DE-A25C-6AD561BE605E}" destId="{E1729D79-27F1-4C47-A41E-9956F77C3E1C}" srcOrd="0" destOrd="0" presId="urn:microsoft.com/office/officeart/2005/8/layout/bProcess4"/>
    <dgm:cxn modelId="{A21B166E-39C5-4949-B45F-FAC5F04A59BD}" type="presOf" srcId="{449E3159-88D1-4076-9815-4CEA7AFF70C4}" destId="{1CE1CBD2-C724-48FE-B6D2-B2E70C24EC94}" srcOrd="0" destOrd="0" presId="urn:microsoft.com/office/officeart/2005/8/layout/bProcess4"/>
    <dgm:cxn modelId="{2A04C1B5-5E34-4433-A014-CEDA44EB8A68}" type="presOf" srcId="{CB5879A4-734F-46FB-B0A5-DD96EB289F3E}" destId="{87C187E7-CE5F-4F2B-ABB2-43A12A4D0516}" srcOrd="0" destOrd="0" presId="urn:microsoft.com/office/officeart/2005/8/layout/bProcess4"/>
    <dgm:cxn modelId="{47F3D1B7-ACE1-4C21-81EF-1C1449B51291}" type="presOf" srcId="{9CBFFA34-2736-40A5-A7B8-6FE98ACE42C2}" destId="{A1E99EF0-F9CF-4E9E-900F-92633E62E82B}" srcOrd="0" destOrd="0" presId="urn:microsoft.com/office/officeart/2005/8/layout/bProcess4"/>
    <dgm:cxn modelId="{FB762B7B-F986-4B05-AE44-AE53FEECFFB8}" type="presOf" srcId="{1B2A0F9B-B760-4A88-8463-6E2A3A9A951D}" destId="{07EBA604-6067-4F17-BF4D-6B31961FEEED}" srcOrd="0" destOrd="0" presId="urn:microsoft.com/office/officeart/2005/8/layout/bProcess4"/>
    <dgm:cxn modelId="{30E26177-65CE-40C7-8251-FF2067C396EC}" srcId="{449E3159-88D1-4076-9815-4CEA7AFF70C4}" destId="{7D3DAD86-A41D-496F-B7F4-431ABD331D25}" srcOrd="6" destOrd="0" parTransId="{DE053250-DFA1-4BE7-94C5-3457BC6DE7E8}" sibTransId="{59060A22-B1E2-4571-A03E-D6EFEBF94B41}"/>
    <dgm:cxn modelId="{60D3BE2C-7AC2-4FB8-BD3D-19CD795F9C2B}" srcId="{449E3159-88D1-4076-9815-4CEA7AFF70C4}" destId="{1BB07193-633C-4625-8B5F-7AA5D1DB0160}" srcOrd="4" destOrd="0" parTransId="{D11F4173-B604-4BB1-9FA6-4328CD4032FE}" sibTransId="{9CBFFA34-2736-40A5-A7B8-6FE98ACE42C2}"/>
    <dgm:cxn modelId="{57098EE5-05EE-45AD-AED7-29E7A55EDFE5}" type="presOf" srcId="{DD2BD5AA-F690-4527-8F32-5C7E17678961}" destId="{4DE8BA34-541E-4225-B636-E2F8E4F0F6F2}" srcOrd="0" destOrd="0" presId="urn:microsoft.com/office/officeart/2005/8/layout/bProcess4"/>
    <dgm:cxn modelId="{7DB35B45-B47E-4B3B-9242-13043A6262C0}" type="presOf" srcId="{1BB07193-633C-4625-8B5F-7AA5D1DB0160}" destId="{1CFD43DE-BC38-4B00-88BB-D11AAC4E22C1}" srcOrd="0" destOrd="0" presId="urn:microsoft.com/office/officeart/2005/8/layout/bProcess4"/>
    <dgm:cxn modelId="{F7636C90-FFE4-42D3-AC26-E5201FF675FD}" type="presOf" srcId="{4186D9BD-700F-4C34-AF7D-41D46805E05B}" destId="{A9761C59-F035-49EC-B7C3-A9F4003E89FB}" srcOrd="0" destOrd="0" presId="urn:microsoft.com/office/officeart/2005/8/layout/bProcess4"/>
    <dgm:cxn modelId="{B72E828A-BDAB-4AE2-A65F-6EF23372938C}" type="presOf" srcId="{A79E6893-16C4-4130-9A61-34B328CB84F2}" destId="{C9E5AD8C-F2C1-4944-BF26-1AB7D7CFB7D8}" srcOrd="0" destOrd="0" presId="urn:microsoft.com/office/officeart/2005/8/layout/bProcess4"/>
    <dgm:cxn modelId="{1739DB22-F2D5-4365-8F00-F2B12DFD093E}" type="presOf" srcId="{C6DEF67A-5F78-4BA0-A714-76511B6C84B9}" destId="{F31DBBAB-1D49-4C76-9A6F-6FC59C4F4B8C}" srcOrd="0" destOrd="0" presId="urn:microsoft.com/office/officeart/2005/8/layout/bProcess4"/>
    <dgm:cxn modelId="{23DF0DAA-F62B-4AAE-9B6B-3F1835F56387}" type="presOf" srcId="{FDACA276-C67F-48EE-BBFA-514C06EC8788}" destId="{98035965-C055-4C21-872F-E31BC7332015}" srcOrd="0" destOrd="0" presId="urn:microsoft.com/office/officeart/2005/8/layout/bProcess4"/>
    <dgm:cxn modelId="{36B7567C-19C7-4FD7-8433-2225D7473503}" srcId="{449E3159-88D1-4076-9815-4CEA7AFF70C4}" destId="{CFF6FA19-02A3-462E-A348-165A381F9313}" srcOrd="0" destOrd="0" parTransId="{23CB215D-157F-4CF1-AE86-CD7E71B13B18}" sibTransId="{A79E6893-16C4-4130-9A61-34B328CB84F2}"/>
    <dgm:cxn modelId="{137B518C-42EE-453D-9110-CCE36C8A61A5}" type="presParOf" srcId="{1CE1CBD2-C724-48FE-B6D2-B2E70C24EC94}" destId="{13799519-E899-4F9F-89DC-949B833C6474}" srcOrd="0" destOrd="0" presId="urn:microsoft.com/office/officeart/2005/8/layout/bProcess4"/>
    <dgm:cxn modelId="{A47A2215-0A3E-4C82-827D-5D0ECF1F7C1A}" type="presParOf" srcId="{13799519-E899-4F9F-89DC-949B833C6474}" destId="{47205557-322F-47C4-8F60-7D557F405F5E}" srcOrd="0" destOrd="0" presId="urn:microsoft.com/office/officeart/2005/8/layout/bProcess4"/>
    <dgm:cxn modelId="{3BA8E711-9CC6-4938-B7FC-DB80D011DCA0}" type="presParOf" srcId="{13799519-E899-4F9F-89DC-949B833C6474}" destId="{51D608D9-4EC9-44C0-8DEF-0617600744AE}" srcOrd="1" destOrd="0" presId="urn:microsoft.com/office/officeart/2005/8/layout/bProcess4"/>
    <dgm:cxn modelId="{F7DCAA66-FE58-42E1-9B2A-3A145A08699B}" type="presParOf" srcId="{1CE1CBD2-C724-48FE-B6D2-B2E70C24EC94}" destId="{C9E5AD8C-F2C1-4944-BF26-1AB7D7CFB7D8}" srcOrd="1" destOrd="0" presId="urn:microsoft.com/office/officeart/2005/8/layout/bProcess4"/>
    <dgm:cxn modelId="{FF270FB2-918B-4903-A782-EF806A7B48FC}" type="presParOf" srcId="{1CE1CBD2-C724-48FE-B6D2-B2E70C24EC94}" destId="{255E4925-B477-44FD-919D-C3F8E8F1CA86}" srcOrd="2" destOrd="0" presId="urn:microsoft.com/office/officeart/2005/8/layout/bProcess4"/>
    <dgm:cxn modelId="{5BB21412-A2D5-4221-B535-F13F0A4C4BAE}" type="presParOf" srcId="{255E4925-B477-44FD-919D-C3F8E8F1CA86}" destId="{A8C7619B-CCAB-4571-B3BC-91BE656F55F3}" srcOrd="0" destOrd="0" presId="urn:microsoft.com/office/officeart/2005/8/layout/bProcess4"/>
    <dgm:cxn modelId="{A1D91943-35F6-45F2-9EB6-366651B843FC}" type="presParOf" srcId="{255E4925-B477-44FD-919D-C3F8E8F1CA86}" destId="{07EBA604-6067-4F17-BF4D-6B31961FEEED}" srcOrd="1" destOrd="0" presId="urn:microsoft.com/office/officeart/2005/8/layout/bProcess4"/>
    <dgm:cxn modelId="{C9D58F6D-949A-4370-8AE6-60EDC134CEF4}" type="presParOf" srcId="{1CE1CBD2-C724-48FE-B6D2-B2E70C24EC94}" destId="{98035965-C055-4C21-872F-E31BC7332015}" srcOrd="3" destOrd="0" presId="urn:microsoft.com/office/officeart/2005/8/layout/bProcess4"/>
    <dgm:cxn modelId="{FB88D597-1B61-46FD-8B6B-9439A113B55F}" type="presParOf" srcId="{1CE1CBD2-C724-48FE-B6D2-B2E70C24EC94}" destId="{CF524A5D-B80B-42A9-8F6E-62B4E6C58801}" srcOrd="4" destOrd="0" presId="urn:microsoft.com/office/officeart/2005/8/layout/bProcess4"/>
    <dgm:cxn modelId="{3ABEFBB0-295E-4903-95FD-FD3E40042ECF}" type="presParOf" srcId="{CF524A5D-B80B-42A9-8F6E-62B4E6C58801}" destId="{250355CC-2887-497A-A967-B295A5C3460E}" srcOrd="0" destOrd="0" presId="urn:microsoft.com/office/officeart/2005/8/layout/bProcess4"/>
    <dgm:cxn modelId="{F7A6344C-FAE2-4498-8281-BCADDF4A204D}" type="presParOf" srcId="{CF524A5D-B80B-42A9-8F6E-62B4E6C58801}" destId="{A9761C59-F035-49EC-B7C3-A9F4003E89FB}" srcOrd="1" destOrd="0" presId="urn:microsoft.com/office/officeart/2005/8/layout/bProcess4"/>
    <dgm:cxn modelId="{E10C1545-B908-4A90-AF80-F3749DB71F24}" type="presParOf" srcId="{1CE1CBD2-C724-48FE-B6D2-B2E70C24EC94}" destId="{E1729D79-27F1-4C47-A41E-9956F77C3E1C}" srcOrd="5" destOrd="0" presId="urn:microsoft.com/office/officeart/2005/8/layout/bProcess4"/>
    <dgm:cxn modelId="{0266FAFE-8352-46E6-AA56-36D0752303FB}" type="presParOf" srcId="{1CE1CBD2-C724-48FE-B6D2-B2E70C24EC94}" destId="{78F2889F-2B53-45B4-9306-969ADE22D853}" srcOrd="6" destOrd="0" presId="urn:microsoft.com/office/officeart/2005/8/layout/bProcess4"/>
    <dgm:cxn modelId="{A6D348E1-3ABB-4A7B-80F3-23391EBA79CD}" type="presParOf" srcId="{78F2889F-2B53-45B4-9306-969ADE22D853}" destId="{AD052A5F-9955-403D-9491-8273BE74469F}" srcOrd="0" destOrd="0" presId="urn:microsoft.com/office/officeart/2005/8/layout/bProcess4"/>
    <dgm:cxn modelId="{802514DA-7FD5-4C82-A8EB-F831C204936B}" type="presParOf" srcId="{78F2889F-2B53-45B4-9306-969ADE22D853}" destId="{4816F4AD-818F-434C-8CA8-B85E3549B9C3}" srcOrd="1" destOrd="0" presId="urn:microsoft.com/office/officeart/2005/8/layout/bProcess4"/>
    <dgm:cxn modelId="{337E8061-8AC4-49BD-8046-0D2813991B6C}" type="presParOf" srcId="{1CE1CBD2-C724-48FE-B6D2-B2E70C24EC94}" destId="{F31DBBAB-1D49-4C76-9A6F-6FC59C4F4B8C}" srcOrd="7" destOrd="0" presId="urn:microsoft.com/office/officeart/2005/8/layout/bProcess4"/>
    <dgm:cxn modelId="{93DFFBB5-C994-4983-92A3-E88C0FBA9239}" type="presParOf" srcId="{1CE1CBD2-C724-48FE-B6D2-B2E70C24EC94}" destId="{B2B38071-1BB2-4278-B9C0-9462D8D48F18}" srcOrd="8" destOrd="0" presId="urn:microsoft.com/office/officeart/2005/8/layout/bProcess4"/>
    <dgm:cxn modelId="{BB9434B0-C7F4-4115-951C-77CAE4C5F245}" type="presParOf" srcId="{B2B38071-1BB2-4278-B9C0-9462D8D48F18}" destId="{B96F043B-FA40-407D-ABAB-CAB9506512A1}" srcOrd="0" destOrd="0" presId="urn:microsoft.com/office/officeart/2005/8/layout/bProcess4"/>
    <dgm:cxn modelId="{382F1422-A7E7-4DD0-B6F6-56B5E57BD2CF}" type="presParOf" srcId="{B2B38071-1BB2-4278-B9C0-9462D8D48F18}" destId="{1CFD43DE-BC38-4B00-88BB-D11AAC4E22C1}" srcOrd="1" destOrd="0" presId="urn:microsoft.com/office/officeart/2005/8/layout/bProcess4"/>
    <dgm:cxn modelId="{8D129285-0FC2-4C2D-855F-B8D45D6C96E4}" type="presParOf" srcId="{1CE1CBD2-C724-48FE-B6D2-B2E70C24EC94}" destId="{A1E99EF0-F9CF-4E9E-900F-92633E62E82B}" srcOrd="9" destOrd="0" presId="urn:microsoft.com/office/officeart/2005/8/layout/bProcess4"/>
    <dgm:cxn modelId="{2C631F9D-B8E7-483C-813B-C39BD633804C}" type="presParOf" srcId="{1CE1CBD2-C724-48FE-B6D2-B2E70C24EC94}" destId="{9367DF25-EFEC-4CC6-AAA0-C152F5991C7F}" srcOrd="10" destOrd="0" presId="urn:microsoft.com/office/officeart/2005/8/layout/bProcess4"/>
    <dgm:cxn modelId="{91CEC032-E931-4FA1-AB25-CFDAB39171DE}" type="presParOf" srcId="{9367DF25-EFEC-4CC6-AAA0-C152F5991C7F}" destId="{E693F68D-BDCA-4727-8669-D2ACD124CA55}" srcOrd="0" destOrd="0" presId="urn:microsoft.com/office/officeart/2005/8/layout/bProcess4"/>
    <dgm:cxn modelId="{B9714EA2-598E-485A-9554-7ABEEE88B97B}" type="presParOf" srcId="{9367DF25-EFEC-4CC6-AAA0-C152F5991C7F}" destId="{99995844-2E9F-4F40-B255-4BCC0A9C1F4E}" srcOrd="1" destOrd="0" presId="urn:microsoft.com/office/officeart/2005/8/layout/bProcess4"/>
    <dgm:cxn modelId="{96A5AB13-72D9-41A7-B31E-E1677A9FDEF7}" type="presParOf" srcId="{1CE1CBD2-C724-48FE-B6D2-B2E70C24EC94}" destId="{AD0A785F-EBAE-4249-8563-5D265E91BE07}" srcOrd="11" destOrd="0" presId="urn:microsoft.com/office/officeart/2005/8/layout/bProcess4"/>
    <dgm:cxn modelId="{CA220698-4DDD-46B4-9FA6-C8DF10DDD34B}" type="presParOf" srcId="{1CE1CBD2-C724-48FE-B6D2-B2E70C24EC94}" destId="{6A3628AA-ACDB-4CDB-847B-CFE04D758EB1}" srcOrd="12" destOrd="0" presId="urn:microsoft.com/office/officeart/2005/8/layout/bProcess4"/>
    <dgm:cxn modelId="{99C60992-1B31-41C7-A3F1-79235EDE7368}" type="presParOf" srcId="{6A3628AA-ACDB-4CDB-847B-CFE04D758EB1}" destId="{1760259E-51B3-4262-BEF5-6A04CDAB7124}" srcOrd="0" destOrd="0" presId="urn:microsoft.com/office/officeart/2005/8/layout/bProcess4"/>
    <dgm:cxn modelId="{630ECF31-77D2-41E2-9B2D-4DE6AEA668E2}" type="presParOf" srcId="{6A3628AA-ACDB-4CDB-847B-CFE04D758EB1}" destId="{8A28E0DB-6FE0-4F30-8225-9FA72857F8FC}" srcOrd="1" destOrd="0" presId="urn:microsoft.com/office/officeart/2005/8/layout/bProcess4"/>
    <dgm:cxn modelId="{18BD756E-A558-429D-8279-1C9D0176503D}" type="presParOf" srcId="{1CE1CBD2-C724-48FE-B6D2-B2E70C24EC94}" destId="{CAEB64DD-0618-4E44-A88B-79E3914B5548}" srcOrd="13" destOrd="0" presId="urn:microsoft.com/office/officeart/2005/8/layout/bProcess4"/>
    <dgm:cxn modelId="{6448F1DB-1446-4DE2-960F-AF1F98C14938}" type="presParOf" srcId="{1CE1CBD2-C724-48FE-B6D2-B2E70C24EC94}" destId="{DB600B70-DE2E-484D-B390-881610F235E3}" srcOrd="14" destOrd="0" presId="urn:microsoft.com/office/officeart/2005/8/layout/bProcess4"/>
    <dgm:cxn modelId="{F75628CD-F5FE-45B3-B482-76A54410F4EF}" type="presParOf" srcId="{DB600B70-DE2E-484D-B390-881610F235E3}" destId="{134ECC2B-371D-4B07-A9E5-96844D12EE1B}" srcOrd="0" destOrd="0" presId="urn:microsoft.com/office/officeart/2005/8/layout/bProcess4"/>
    <dgm:cxn modelId="{B53A42A1-B6EB-4730-A99E-14E1024EC5FF}" type="presParOf" srcId="{DB600B70-DE2E-484D-B390-881610F235E3}" destId="{4DE8BA34-541E-4225-B636-E2F8E4F0F6F2}" srcOrd="1" destOrd="0" presId="urn:microsoft.com/office/officeart/2005/8/layout/bProcess4"/>
    <dgm:cxn modelId="{90323D1D-E4CE-437A-B977-1088CBCB00E5}" type="presParOf" srcId="{1CE1CBD2-C724-48FE-B6D2-B2E70C24EC94}" destId="{0B77E2C7-F546-4EE4-8CC0-866AA283AF0F}" srcOrd="15" destOrd="0" presId="urn:microsoft.com/office/officeart/2005/8/layout/bProcess4"/>
    <dgm:cxn modelId="{1CA5BA19-D5F4-444E-8DF9-2E38A903D4C4}" type="presParOf" srcId="{1CE1CBD2-C724-48FE-B6D2-B2E70C24EC94}" destId="{F6DADAEC-65B3-4EE8-8DB4-45A624DD0B3A}" srcOrd="16" destOrd="0" presId="urn:microsoft.com/office/officeart/2005/8/layout/bProcess4"/>
    <dgm:cxn modelId="{811659A5-C42C-48FA-A6E4-0F8C125C2825}" type="presParOf" srcId="{F6DADAEC-65B3-4EE8-8DB4-45A624DD0B3A}" destId="{F82903EB-FDB9-4802-B873-05256079C8DF}" srcOrd="0" destOrd="0" presId="urn:microsoft.com/office/officeart/2005/8/layout/bProcess4"/>
    <dgm:cxn modelId="{5E320736-4CE7-44D9-81DB-E6B0046609A3}" type="presParOf" srcId="{F6DADAEC-65B3-4EE8-8DB4-45A624DD0B3A}" destId="{87C187E7-CE5F-4F2B-ABB2-43A12A4D0516}"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EAEB33-67E8-4D46-82D7-E348F0075D9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280490A-B870-4F0E-A0FB-B2B560843397}">
      <dgm:prSet phldrT="[Text]"/>
      <dgm:spPr/>
      <dgm:t>
        <a:bodyPr/>
        <a:lstStyle/>
        <a:p>
          <a:r>
            <a:rPr lang="en-US" dirty="0" err="1" smtClean="0"/>
            <a:t>Nhiễm</a:t>
          </a:r>
          <a:r>
            <a:rPr lang="en-US" dirty="0" smtClean="0"/>
            <a:t> </a:t>
          </a:r>
          <a:r>
            <a:rPr lang="en-US" dirty="0" err="1" smtClean="0"/>
            <a:t>trùng</a:t>
          </a:r>
          <a:r>
            <a:rPr lang="en-US" dirty="0" smtClean="0"/>
            <a:t> </a:t>
          </a:r>
          <a:r>
            <a:rPr lang="en-US" dirty="0" err="1" smtClean="0"/>
            <a:t>có</a:t>
          </a:r>
          <a:r>
            <a:rPr lang="en-US" dirty="0" smtClean="0"/>
            <a:t> </a:t>
          </a:r>
          <a:r>
            <a:rPr lang="en-US" dirty="0" err="1" smtClean="0"/>
            <a:t>nguồn</a:t>
          </a:r>
          <a:r>
            <a:rPr lang="en-US" dirty="0" smtClean="0"/>
            <a:t> </a:t>
          </a:r>
          <a:r>
            <a:rPr lang="en-US" dirty="0" err="1" smtClean="0"/>
            <a:t>gốc</a:t>
          </a:r>
          <a:r>
            <a:rPr lang="en-US" dirty="0" smtClean="0"/>
            <a:t> </a:t>
          </a:r>
          <a:r>
            <a:rPr lang="en-US" dirty="0" err="1" smtClean="0"/>
            <a:t>động</a:t>
          </a:r>
          <a:r>
            <a:rPr lang="en-US" dirty="0" smtClean="0"/>
            <a:t> </a:t>
          </a:r>
          <a:r>
            <a:rPr lang="en-US" dirty="0" err="1" smtClean="0"/>
            <a:t>vật</a:t>
          </a:r>
          <a:r>
            <a:rPr lang="en-US" dirty="0" smtClean="0"/>
            <a:t>,</a:t>
          </a:r>
          <a:endParaRPr lang="en-US" dirty="0"/>
        </a:p>
      </dgm:t>
    </dgm:pt>
    <dgm:pt modelId="{4F0249DE-AEBA-4E2A-90B2-167BE81E4E89}" type="parTrans" cxnId="{23474E7F-3FD6-4F10-9EA0-D71B830E209E}">
      <dgm:prSet/>
      <dgm:spPr/>
      <dgm:t>
        <a:bodyPr/>
        <a:lstStyle/>
        <a:p>
          <a:endParaRPr lang="en-US"/>
        </a:p>
      </dgm:t>
    </dgm:pt>
    <dgm:pt modelId="{CBB39FE9-33FE-4652-A5BC-8001C23E0E47}" type="sibTrans" cxnId="{23474E7F-3FD6-4F10-9EA0-D71B830E209E}">
      <dgm:prSet/>
      <dgm:spPr/>
      <dgm:t>
        <a:bodyPr/>
        <a:lstStyle/>
        <a:p>
          <a:endParaRPr lang="en-US"/>
        </a:p>
      </dgm:t>
    </dgm:pt>
    <dgm:pt modelId="{3094998E-0132-4978-BE7D-3CE5F280AA5C}">
      <dgm:prSet phldrT="[Text]"/>
      <dgm:spPr/>
      <dgm:t>
        <a:bodyPr/>
        <a:lstStyle/>
        <a:p>
          <a:r>
            <a:rPr lang="en-US" b="0" i="0" dirty="0" err="1" smtClean="0"/>
            <a:t>Khử</a:t>
          </a:r>
          <a:r>
            <a:rPr lang="en-US" b="0" i="0" dirty="0" smtClean="0"/>
            <a:t> </a:t>
          </a:r>
          <a:r>
            <a:rPr lang="en-US" b="0" i="0" dirty="0" err="1" smtClean="0"/>
            <a:t>nhiễm</a:t>
          </a:r>
          <a:r>
            <a:rPr lang="en-US" b="0" i="0" dirty="0" smtClean="0"/>
            <a:t> </a:t>
          </a:r>
          <a:r>
            <a:rPr lang="en-US" b="0" i="0" dirty="0" err="1" smtClean="0"/>
            <a:t>vùng</a:t>
          </a:r>
          <a:r>
            <a:rPr lang="en-US" b="0" i="0" dirty="0" smtClean="0"/>
            <a:t> </a:t>
          </a:r>
          <a:r>
            <a:rPr lang="en-US" b="0" i="0" dirty="0" err="1" smtClean="0"/>
            <a:t>hầu</a:t>
          </a:r>
          <a:r>
            <a:rPr lang="en-US" b="0" i="0" dirty="0" smtClean="0"/>
            <a:t> </a:t>
          </a:r>
          <a:r>
            <a:rPr lang="en-US" b="0" i="0" dirty="0" err="1" smtClean="0"/>
            <a:t>họng</a:t>
          </a:r>
          <a:r>
            <a:rPr lang="en-US" b="0" i="0" dirty="0" smtClean="0"/>
            <a:t> </a:t>
          </a:r>
          <a:r>
            <a:rPr lang="en-US" b="0" i="0" dirty="0" err="1" smtClean="0"/>
            <a:t>hoặc</a:t>
          </a:r>
          <a:r>
            <a:rPr lang="en-US" b="0" i="0" dirty="0" smtClean="0"/>
            <a:t> </a:t>
          </a:r>
          <a:r>
            <a:rPr lang="en-US" b="0" i="0" dirty="0" err="1" smtClean="0"/>
            <a:t>ruột</a:t>
          </a:r>
          <a:endParaRPr lang="en-US" dirty="0"/>
        </a:p>
      </dgm:t>
    </dgm:pt>
    <dgm:pt modelId="{EEBA95AD-E691-4661-8B68-E08544E28B3D}" type="parTrans" cxnId="{497E0D17-FBBE-407A-BEC9-D054F5DED169}">
      <dgm:prSet/>
      <dgm:spPr/>
      <dgm:t>
        <a:bodyPr/>
        <a:lstStyle/>
        <a:p>
          <a:endParaRPr lang="en-US"/>
        </a:p>
      </dgm:t>
    </dgm:pt>
    <dgm:pt modelId="{8B84553C-3731-4E38-A38E-56CDFFB7478C}" type="sibTrans" cxnId="{497E0D17-FBBE-407A-BEC9-D054F5DED169}">
      <dgm:prSet/>
      <dgm:spPr/>
      <dgm:t>
        <a:bodyPr/>
        <a:lstStyle/>
        <a:p>
          <a:endParaRPr lang="en-US"/>
        </a:p>
      </dgm:t>
    </dgm:pt>
    <dgm:pt modelId="{26E352F5-61CF-47FA-80C1-A6344275856D}">
      <dgm:prSet phldrT="[Text]"/>
      <dgm:spPr/>
      <dgm:t>
        <a:bodyPr/>
        <a:lstStyle/>
        <a:p>
          <a:r>
            <a:rPr lang="en-US" b="0" i="0" dirty="0" err="1" smtClean="0"/>
            <a:t>Nhiễm</a:t>
          </a:r>
          <a:r>
            <a:rPr lang="en-US" b="0" i="0" dirty="0" smtClean="0"/>
            <a:t> </a:t>
          </a:r>
          <a:r>
            <a:rPr lang="en-US" b="0" i="0" dirty="0" err="1" smtClean="0"/>
            <a:t>khuẩn</a:t>
          </a:r>
          <a:r>
            <a:rPr lang="en-US" b="0" i="0" dirty="0" smtClean="0"/>
            <a:t> </a:t>
          </a:r>
          <a:r>
            <a:rPr lang="en-US" b="0" i="0" dirty="0" err="1" smtClean="0"/>
            <a:t>huyết</a:t>
          </a:r>
          <a:r>
            <a:rPr lang="en-US" b="0" i="0" dirty="0" smtClean="0"/>
            <a:t> do </a:t>
          </a:r>
          <a:r>
            <a:rPr lang="en-US" b="0" i="1" dirty="0" smtClean="0"/>
            <a:t>Campylobacter spp. </a:t>
          </a:r>
          <a:r>
            <a:rPr lang="en-US" b="0" i="0" dirty="0" err="1" smtClean="0"/>
            <a:t>và</a:t>
          </a:r>
          <a:r>
            <a:rPr lang="en-US" b="0" i="0" dirty="0" smtClean="0"/>
            <a:t> </a:t>
          </a:r>
          <a:r>
            <a:rPr lang="en-US" b="0" i="1" dirty="0" err="1" smtClean="0"/>
            <a:t>Yersinia</a:t>
          </a:r>
          <a:r>
            <a:rPr lang="en-US" b="0" i="1" dirty="0" smtClean="0"/>
            <a:t> spp</a:t>
          </a:r>
          <a:r>
            <a:rPr lang="en-US" b="0" i="0" dirty="0" smtClean="0"/>
            <a:t>.</a:t>
          </a:r>
          <a:endParaRPr lang="en-US" dirty="0"/>
        </a:p>
      </dgm:t>
    </dgm:pt>
    <dgm:pt modelId="{6F107A5E-281A-4DE2-BBF5-85FB4E82942C}" type="parTrans" cxnId="{B311A808-D089-41D4-8236-E4DAB560107F}">
      <dgm:prSet/>
      <dgm:spPr/>
      <dgm:t>
        <a:bodyPr/>
        <a:lstStyle/>
        <a:p>
          <a:endParaRPr lang="en-US"/>
        </a:p>
      </dgm:t>
    </dgm:pt>
    <dgm:pt modelId="{103F6A43-6842-4189-97DC-C6D6A00EAEC9}" type="sibTrans" cxnId="{B311A808-D089-41D4-8236-E4DAB560107F}">
      <dgm:prSet/>
      <dgm:spPr/>
      <dgm:t>
        <a:bodyPr/>
        <a:lstStyle/>
        <a:p>
          <a:endParaRPr lang="en-US"/>
        </a:p>
      </dgm:t>
    </dgm:pt>
    <dgm:pt modelId="{876FCA10-3C8D-44A5-A8A6-1A7FFBCF339C}" type="pres">
      <dgm:prSet presAssocID="{AFEAEB33-67E8-4D46-82D7-E348F0075D9C}" presName="linear" presStyleCnt="0">
        <dgm:presLayoutVars>
          <dgm:dir/>
          <dgm:animLvl val="lvl"/>
          <dgm:resizeHandles val="exact"/>
        </dgm:presLayoutVars>
      </dgm:prSet>
      <dgm:spPr/>
      <dgm:t>
        <a:bodyPr/>
        <a:lstStyle/>
        <a:p>
          <a:endParaRPr lang="en-US"/>
        </a:p>
      </dgm:t>
    </dgm:pt>
    <dgm:pt modelId="{5E09FA20-BDED-4C07-88DC-A1DA76EBC0A3}" type="pres">
      <dgm:prSet presAssocID="{D280490A-B870-4F0E-A0FB-B2B560843397}" presName="parentLin" presStyleCnt="0"/>
      <dgm:spPr/>
    </dgm:pt>
    <dgm:pt modelId="{717C31AE-B8BA-44A1-80C2-E8A71285A478}" type="pres">
      <dgm:prSet presAssocID="{D280490A-B870-4F0E-A0FB-B2B560843397}" presName="parentLeftMargin" presStyleLbl="node1" presStyleIdx="0" presStyleCnt="3"/>
      <dgm:spPr/>
      <dgm:t>
        <a:bodyPr/>
        <a:lstStyle/>
        <a:p>
          <a:endParaRPr lang="en-US"/>
        </a:p>
      </dgm:t>
    </dgm:pt>
    <dgm:pt modelId="{E8F08CC5-0D48-4ED0-8B81-03E06EB5E9B5}" type="pres">
      <dgm:prSet presAssocID="{D280490A-B870-4F0E-A0FB-B2B560843397}" presName="parentText" presStyleLbl="node1" presStyleIdx="0" presStyleCnt="3">
        <dgm:presLayoutVars>
          <dgm:chMax val="0"/>
          <dgm:bulletEnabled val="1"/>
        </dgm:presLayoutVars>
      </dgm:prSet>
      <dgm:spPr/>
      <dgm:t>
        <a:bodyPr/>
        <a:lstStyle/>
        <a:p>
          <a:endParaRPr lang="en-US"/>
        </a:p>
      </dgm:t>
    </dgm:pt>
    <dgm:pt modelId="{36658FE4-628E-473B-B776-AB7E79F60CF0}" type="pres">
      <dgm:prSet presAssocID="{D280490A-B870-4F0E-A0FB-B2B560843397}" presName="negativeSpace" presStyleCnt="0"/>
      <dgm:spPr/>
    </dgm:pt>
    <dgm:pt modelId="{559C1B4B-E59F-498B-BF98-23413D379667}" type="pres">
      <dgm:prSet presAssocID="{D280490A-B870-4F0E-A0FB-B2B560843397}" presName="childText" presStyleLbl="conFgAcc1" presStyleIdx="0" presStyleCnt="3">
        <dgm:presLayoutVars>
          <dgm:bulletEnabled val="1"/>
        </dgm:presLayoutVars>
      </dgm:prSet>
      <dgm:spPr/>
    </dgm:pt>
    <dgm:pt modelId="{340A8AC1-7A2E-4495-9DCC-6D5644F94998}" type="pres">
      <dgm:prSet presAssocID="{CBB39FE9-33FE-4652-A5BC-8001C23E0E47}" presName="spaceBetweenRectangles" presStyleCnt="0"/>
      <dgm:spPr/>
    </dgm:pt>
    <dgm:pt modelId="{4B8C4564-B765-4511-B4BD-9826B98CFF04}" type="pres">
      <dgm:prSet presAssocID="{3094998E-0132-4978-BE7D-3CE5F280AA5C}" presName="parentLin" presStyleCnt="0"/>
      <dgm:spPr/>
    </dgm:pt>
    <dgm:pt modelId="{8874374B-C381-464C-84F8-611A754995DF}" type="pres">
      <dgm:prSet presAssocID="{3094998E-0132-4978-BE7D-3CE5F280AA5C}" presName="parentLeftMargin" presStyleLbl="node1" presStyleIdx="0" presStyleCnt="3"/>
      <dgm:spPr/>
      <dgm:t>
        <a:bodyPr/>
        <a:lstStyle/>
        <a:p>
          <a:endParaRPr lang="en-US"/>
        </a:p>
      </dgm:t>
    </dgm:pt>
    <dgm:pt modelId="{46085333-83F5-4C1A-A93C-2676B54460B8}" type="pres">
      <dgm:prSet presAssocID="{3094998E-0132-4978-BE7D-3CE5F280AA5C}" presName="parentText" presStyleLbl="node1" presStyleIdx="1" presStyleCnt="3">
        <dgm:presLayoutVars>
          <dgm:chMax val="0"/>
          <dgm:bulletEnabled val="1"/>
        </dgm:presLayoutVars>
      </dgm:prSet>
      <dgm:spPr/>
      <dgm:t>
        <a:bodyPr/>
        <a:lstStyle/>
        <a:p>
          <a:endParaRPr lang="en-US"/>
        </a:p>
      </dgm:t>
    </dgm:pt>
    <dgm:pt modelId="{BE23A4F3-F0BE-48BF-A5C1-EDF18BEA8B8F}" type="pres">
      <dgm:prSet presAssocID="{3094998E-0132-4978-BE7D-3CE5F280AA5C}" presName="negativeSpace" presStyleCnt="0"/>
      <dgm:spPr/>
    </dgm:pt>
    <dgm:pt modelId="{B1F4339D-7A95-420F-90B7-448BDA7940BE}" type="pres">
      <dgm:prSet presAssocID="{3094998E-0132-4978-BE7D-3CE5F280AA5C}" presName="childText" presStyleLbl="conFgAcc1" presStyleIdx="1" presStyleCnt="3">
        <dgm:presLayoutVars>
          <dgm:bulletEnabled val="1"/>
        </dgm:presLayoutVars>
      </dgm:prSet>
      <dgm:spPr/>
    </dgm:pt>
    <dgm:pt modelId="{AE81658F-9FAB-4537-BD77-93990CC7388E}" type="pres">
      <dgm:prSet presAssocID="{8B84553C-3731-4E38-A38E-56CDFFB7478C}" presName="spaceBetweenRectangles" presStyleCnt="0"/>
      <dgm:spPr/>
    </dgm:pt>
    <dgm:pt modelId="{9540E428-4A96-4345-B462-C1D9BB647884}" type="pres">
      <dgm:prSet presAssocID="{26E352F5-61CF-47FA-80C1-A6344275856D}" presName="parentLin" presStyleCnt="0"/>
      <dgm:spPr/>
    </dgm:pt>
    <dgm:pt modelId="{0BAA65F8-2AE8-4028-A70E-2CD923F927BF}" type="pres">
      <dgm:prSet presAssocID="{26E352F5-61CF-47FA-80C1-A6344275856D}" presName="parentLeftMargin" presStyleLbl="node1" presStyleIdx="1" presStyleCnt="3"/>
      <dgm:spPr/>
      <dgm:t>
        <a:bodyPr/>
        <a:lstStyle/>
        <a:p>
          <a:endParaRPr lang="en-US"/>
        </a:p>
      </dgm:t>
    </dgm:pt>
    <dgm:pt modelId="{46D6C91F-98B2-477D-BB85-5EC2362784AE}" type="pres">
      <dgm:prSet presAssocID="{26E352F5-61CF-47FA-80C1-A6344275856D}" presName="parentText" presStyleLbl="node1" presStyleIdx="2" presStyleCnt="3">
        <dgm:presLayoutVars>
          <dgm:chMax val="0"/>
          <dgm:bulletEnabled val="1"/>
        </dgm:presLayoutVars>
      </dgm:prSet>
      <dgm:spPr/>
      <dgm:t>
        <a:bodyPr/>
        <a:lstStyle/>
        <a:p>
          <a:endParaRPr lang="en-US"/>
        </a:p>
      </dgm:t>
    </dgm:pt>
    <dgm:pt modelId="{2D1B1300-5876-4F74-BA70-EA8D78A88E86}" type="pres">
      <dgm:prSet presAssocID="{26E352F5-61CF-47FA-80C1-A6344275856D}" presName="negativeSpace" presStyleCnt="0"/>
      <dgm:spPr/>
    </dgm:pt>
    <dgm:pt modelId="{CAB6F571-05A1-417D-9B37-6DA64318FA0E}" type="pres">
      <dgm:prSet presAssocID="{26E352F5-61CF-47FA-80C1-A6344275856D}" presName="childText" presStyleLbl="conFgAcc1" presStyleIdx="2" presStyleCnt="3">
        <dgm:presLayoutVars>
          <dgm:bulletEnabled val="1"/>
        </dgm:presLayoutVars>
      </dgm:prSet>
      <dgm:spPr/>
    </dgm:pt>
  </dgm:ptLst>
  <dgm:cxnLst>
    <dgm:cxn modelId="{DE9C0E94-B0EC-43AF-AC15-6667B515D32E}" type="presOf" srcId="{AFEAEB33-67E8-4D46-82D7-E348F0075D9C}" destId="{876FCA10-3C8D-44A5-A8A6-1A7FFBCF339C}" srcOrd="0" destOrd="0" presId="urn:microsoft.com/office/officeart/2005/8/layout/list1"/>
    <dgm:cxn modelId="{43DA3725-6DE1-4482-94B5-9FD3DCA75509}" type="presOf" srcId="{3094998E-0132-4978-BE7D-3CE5F280AA5C}" destId="{46085333-83F5-4C1A-A93C-2676B54460B8}" srcOrd="1" destOrd="0" presId="urn:microsoft.com/office/officeart/2005/8/layout/list1"/>
    <dgm:cxn modelId="{47EC4D07-6A33-4820-BBDE-DD5253CC5B62}" type="presOf" srcId="{D280490A-B870-4F0E-A0FB-B2B560843397}" destId="{717C31AE-B8BA-44A1-80C2-E8A71285A478}" srcOrd="0" destOrd="0" presId="urn:microsoft.com/office/officeart/2005/8/layout/list1"/>
    <dgm:cxn modelId="{4C09A2FC-2922-41DB-AAB4-4DEBDFABD15B}" type="presOf" srcId="{26E352F5-61CF-47FA-80C1-A6344275856D}" destId="{0BAA65F8-2AE8-4028-A70E-2CD923F927BF}" srcOrd="0" destOrd="0" presId="urn:microsoft.com/office/officeart/2005/8/layout/list1"/>
    <dgm:cxn modelId="{6AB09EAB-FD51-4846-8802-CD4F6D0B3565}" type="presOf" srcId="{3094998E-0132-4978-BE7D-3CE5F280AA5C}" destId="{8874374B-C381-464C-84F8-611A754995DF}" srcOrd="0" destOrd="0" presId="urn:microsoft.com/office/officeart/2005/8/layout/list1"/>
    <dgm:cxn modelId="{B311A808-D089-41D4-8236-E4DAB560107F}" srcId="{AFEAEB33-67E8-4D46-82D7-E348F0075D9C}" destId="{26E352F5-61CF-47FA-80C1-A6344275856D}" srcOrd="2" destOrd="0" parTransId="{6F107A5E-281A-4DE2-BBF5-85FB4E82942C}" sibTransId="{103F6A43-6842-4189-97DC-C6D6A00EAEC9}"/>
    <dgm:cxn modelId="{497E0D17-FBBE-407A-BEC9-D054F5DED169}" srcId="{AFEAEB33-67E8-4D46-82D7-E348F0075D9C}" destId="{3094998E-0132-4978-BE7D-3CE5F280AA5C}" srcOrd="1" destOrd="0" parTransId="{EEBA95AD-E691-4661-8B68-E08544E28B3D}" sibTransId="{8B84553C-3731-4E38-A38E-56CDFFB7478C}"/>
    <dgm:cxn modelId="{983F667B-455B-4C47-9520-30F42CA18528}" type="presOf" srcId="{26E352F5-61CF-47FA-80C1-A6344275856D}" destId="{46D6C91F-98B2-477D-BB85-5EC2362784AE}" srcOrd="1" destOrd="0" presId="urn:microsoft.com/office/officeart/2005/8/layout/list1"/>
    <dgm:cxn modelId="{FA95A2B4-F557-471A-8275-0DC76CD4ECF4}" type="presOf" srcId="{D280490A-B870-4F0E-A0FB-B2B560843397}" destId="{E8F08CC5-0D48-4ED0-8B81-03E06EB5E9B5}" srcOrd="1" destOrd="0" presId="urn:microsoft.com/office/officeart/2005/8/layout/list1"/>
    <dgm:cxn modelId="{23474E7F-3FD6-4F10-9EA0-D71B830E209E}" srcId="{AFEAEB33-67E8-4D46-82D7-E348F0075D9C}" destId="{D280490A-B870-4F0E-A0FB-B2B560843397}" srcOrd="0" destOrd="0" parTransId="{4F0249DE-AEBA-4E2A-90B2-167BE81E4E89}" sibTransId="{CBB39FE9-33FE-4652-A5BC-8001C23E0E47}"/>
    <dgm:cxn modelId="{B35A39A7-2F10-4F79-BF64-797BD88A3415}" type="presParOf" srcId="{876FCA10-3C8D-44A5-A8A6-1A7FFBCF339C}" destId="{5E09FA20-BDED-4C07-88DC-A1DA76EBC0A3}" srcOrd="0" destOrd="0" presId="urn:microsoft.com/office/officeart/2005/8/layout/list1"/>
    <dgm:cxn modelId="{F934E9AE-F6A7-483C-BB0D-4107104A708F}" type="presParOf" srcId="{5E09FA20-BDED-4C07-88DC-A1DA76EBC0A3}" destId="{717C31AE-B8BA-44A1-80C2-E8A71285A478}" srcOrd="0" destOrd="0" presId="urn:microsoft.com/office/officeart/2005/8/layout/list1"/>
    <dgm:cxn modelId="{4D0CE532-C9B3-472C-93AC-45035CF0EA01}" type="presParOf" srcId="{5E09FA20-BDED-4C07-88DC-A1DA76EBC0A3}" destId="{E8F08CC5-0D48-4ED0-8B81-03E06EB5E9B5}" srcOrd="1" destOrd="0" presId="urn:microsoft.com/office/officeart/2005/8/layout/list1"/>
    <dgm:cxn modelId="{476334EC-78E3-4076-933C-E43C8931949C}" type="presParOf" srcId="{876FCA10-3C8D-44A5-A8A6-1A7FFBCF339C}" destId="{36658FE4-628E-473B-B776-AB7E79F60CF0}" srcOrd="1" destOrd="0" presId="urn:microsoft.com/office/officeart/2005/8/layout/list1"/>
    <dgm:cxn modelId="{1FB36FA0-B2E1-4B05-9C92-ECE6D97D8189}" type="presParOf" srcId="{876FCA10-3C8D-44A5-A8A6-1A7FFBCF339C}" destId="{559C1B4B-E59F-498B-BF98-23413D379667}" srcOrd="2" destOrd="0" presId="urn:microsoft.com/office/officeart/2005/8/layout/list1"/>
    <dgm:cxn modelId="{AE86BDC3-641D-4003-8B91-03B2EBC99C56}" type="presParOf" srcId="{876FCA10-3C8D-44A5-A8A6-1A7FFBCF339C}" destId="{340A8AC1-7A2E-4495-9DCC-6D5644F94998}" srcOrd="3" destOrd="0" presId="urn:microsoft.com/office/officeart/2005/8/layout/list1"/>
    <dgm:cxn modelId="{7C237AE7-34D5-46F8-8F04-5AFC0B950B3D}" type="presParOf" srcId="{876FCA10-3C8D-44A5-A8A6-1A7FFBCF339C}" destId="{4B8C4564-B765-4511-B4BD-9826B98CFF04}" srcOrd="4" destOrd="0" presId="urn:microsoft.com/office/officeart/2005/8/layout/list1"/>
    <dgm:cxn modelId="{39325F26-6707-46EA-8C4F-BB9D09EC32F2}" type="presParOf" srcId="{4B8C4564-B765-4511-B4BD-9826B98CFF04}" destId="{8874374B-C381-464C-84F8-611A754995DF}" srcOrd="0" destOrd="0" presId="urn:microsoft.com/office/officeart/2005/8/layout/list1"/>
    <dgm:cxn modelId="{BB8626F7-BBE1-4A37-889C-5F110DF1DBDC}" type="presParOf" srcId="{4B8C4564-B765-4511-B4BD-9826B98CFF04}" destId="{46085333-83F5-4C1A-A93C-2676B54460B8}" srcOrd="1" destOrd="0" presId="urn:microsoft.com/office/officeart/2005/8/layout/list1"/>
    <dgm:cxn modelId="{AFC4F0EE-327C-498D-8021-79E4CAE74542}" type="presParOf" srcId="{876FCA10-3C8D-44A5-A8A6-1A7FFBCF339C}" destId="{BE23A4F3-F0BE-48BF-A5C1-EDF18BEA8B8F}" srcOrd="5" destOrd="0" presId="urn:microsoft.com/office/officeart/2005/8/layout/list1"/>
    <dgm:cxn modelId="{4AF20BFB-91DC-416E-8514-0AB3ED85C80E}" type="presParOf" srcId="{876FCA10-3C8D-44A5-A8A6-1A7FFBCF339C}" destId="{B1F4339D-7A95-420F-90B7-448BDA7940BE}" srcOrd="6" destOrd="0" presId="urn:microsoft.com/office/officeart/2005/8/layout/list1"/>
    <dgm:cxn modelId="{194DA4D5-270F-4C17-B28E-6537B51A96A4}" type="presParOf" srcId="{876FCA10-3C8D-44A5-A8A6-1A7FFBCF339C}" destId="{AE81658F-9FAB-4537-BD77-93990CC7388E}" srcOrd="7" destOrd="0" presId="urn:microsoft.com/office/officeart/2005/8/layout/list1"/>
    <dgm:cxn modelId="{5A912253-D143-4EB3-A607-974F72A6FC5F}" type="presParOf" srcId="{876FCA10-3C8D-44A5-A8A6-1A7FFBCF339C}" destId="{9540E428-4A96-4345-B462-C1D9BB647884}" srcOrd="8" destOrd="0" presId="urn:microsoft.com/office/officeart/2005/8/layout/list1"/>
    <dgm:cxn modelId="{9FA4B3DD-EBDC-4DCA-90D4-048A9C7E9FE6}" type="presParOf" srcId="{9540E428-4A96-4345-B462-C1D9BB647884}" destId="{0BAA65F8-2AE8-4028-A70E-2CD923F927BF}" srcOrd="0" destOrd="0" presId="urn:microsoft.com/office/officeart/2005/8/layout/list1"/>
    <dgm:cxn modelId="{44CF39F6-A481-41E1-8A6C-DC5475F12C62}" type="presParOf" srcId="{9540E428-4A96-4345-B462-C1D9BB647884}" destId="{46D6C91F-98B2-477D-BB85-5EC2362784AE}" srcOrd="1" destOrd="0" presId="urn:microsoft.com/office/officeart/2005/8/layout/list1"/>
    <dgm:cxn modelId="{D1F7C96B-57F4-4FA7-9150-15B11CA43999}" type="presParOf" srcId="{876FCA10-3C8D-44A5-A8A6-1A7FFBCF339C}" destId="{2D1B1300-5876-4F74-BA70-EA8D78A88E86}" srcOrd="9" destOrd="0" presId="urn:microsoft.com/office/officeart/2005/8/layout/list1"/>
    <dgm:cxn modelId="{70DE369B-21F7-44B2-8FEC-6AE3089ED8B2}" type="presParOf" srcId="{876FCA10-3C8D-44A5-A8A6-1A7FFBCF339C}" destId="{CAB6F571-05A1-417D-9B37-6DA64318FA0E}"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F90D16-36B5-4964-B738-554A1FE79E0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91AFC6F-440A-4820-9D60-7F05443E0343}">
      <dgm:prSet phldrT="[Text]"/>
      <dgm:spPr/>
      <dgm:t>
        <a:bodyPr/>
        <a:lstStyle/>
        <a:p>
          <a:r>
            <a:rPr lang="en-US" dirty="0" err="1" smtClean="0"/>
            <a:t>Tác</a:t>
          </a:r>
          <a:r>
            <a:rPr lang="en-US" dirty="0" smtClean="0"/>
            <a:t> </a:t>
          </a:r>
          <a:r>
            <a:rPr lang="en-US" dirty="0" err="1" smtClean="0"/>
            <a:t>dụng</a:t>
          </a:r>
          <a:r>
            <a:rPr lang="en-US" dirty="0" smtClean="0"/>
            <a:t> </a:t>
          </a:r>
          <a:r>
            <a:rPr lang="en-US" dirty="0" err="1" smtClean="0"/>
            <a:t>phụ</a:t>
          </a:r>
          <a:endParaRPr lang="en-US" dirty="0" smtClean="0"/>
        </a:p>
      </dgm:t>
    </dgm:pt>
    <dgm:pt modelId="{00A0FE45-9338-447A-8C37-520330513B04}" type="parTrans" cxnId="{8460BF52-5FAC-4FD3-A271-86DCA515D6F1}">
      <dgm:prSet/>
      <dgm:spPr/>
      <dgm:t>
        <a:bodyPr/>
        <a:lstStyle/>
        <a:p>
          <a:endParaRPr lang="en-US"/>
        </a:p>
      </dgm:t>
    </dgm:pt>
    <dgm:pt modelId="{7A2B99AD-FEC8-4201-B275-8EB9FCDCF52A}" type="sibTrans" cxnId="{8460BF52-5FAC-4FD3-A271-86DCA515D6F1}">
      <dgm:prSet/>
      <dgm:spPr/>
      <dgm:t>
        <a:bodyPr/>
        <a:lstStyle/>
        <a:p>
          <a:endParaRPr lang="en-US"/>
        </a:p>
      </dgm:t>
    </dgm:pt>
    <dgm:pt modelId="{CD2BEF2C-331F-44AC-9F24-9857FD626482}">
      <dgm:prSet phldrT="[Text]"/>
      <dgm:spPr/>
      <dgm:t>
        <a:bodyPr/>
        <a:lstStyle/>
        <a:p>
          <a:r>
            <a:rPr lang="en-US" dirty="0" err="1" smtClean="0"/>
            <a:t>Độc</a:t>
          </a:r>
          <a:r>
            <a:rPr lang="en-US" dirty="0" smtClean="0"/>
            <a:t> </a:t>
          </a:r>
          <a:r>
            <a:rPr lang="en-US" dirty="0" err="1" smtClean="0"/>
            <a:t>tính</a:t>
          </a:r>
          <a:r>
            <a:rPr lang="en-US" dirty="0" smtClean="0"/>
            <a:t> </a:t>
          </a:r>
          <a:r>
            <a:rPr lang="en-US" dirty="0" err="1" smtClean="0"/>
            <a:t>trên</a:t>
          </a:r>
          <a:r>
            <a:rPr lang="en-US" dirty="0" smtClean="0"/>
            <a:t> tai</a:t>
          </a:r>
          <a:endParaRPr lang="en-US" dirty="0"/>
        </a:p>
      </dgm:t>
    </dgm:pt>
    <dgm:pt modelId="{B33C5DD6-BCBE-4517-A032-B1DCE4C74A94}" type="parTrans" cxnId="{B3846AA7-246C-4F71-957E-E560A792A17B}">
      <dgm:prSet/>
      <dgm:spPr/>
      <dgm:t>
        <a:bodyPr/>
        <a:lstStyle/>
        <a:p>
          <a:endParaRPr lang="en-US"/>
        </a:p>
      </dgm:t>
    </dgm:pt>
    <dgm:pt modelId="{E55A5201-37DD-4F83-B00A-BFE77C6D5B30}" type="sibTrans" cxnId="{B3846AA7-246C-4F71-957E-E560A792A17B}">
      <dgm:prSet/>
      <dgm:spPr/>
      <dgm:t>
        <a:bodyPr/>
        <a:lstStyle/>
        <a:p>
          <a:endParaRPr lang="en-US"/>
        </a:p>
      </dgm:t>
    </dgm:pt>
    <dgm:pt modelId="{7221E582-D102-45A6-86C2-2AF4051BE2C3}">
      <dgm:prSet phldrT="[Text]"/>
      <dgm:spPr/>
      <dgm:t>
        <a:bodyPr/>
        <a:lstStyle/>
        <a:p>
          <a:r>
            <a:rPr lang="en-US" dirty="0" err="1" smtClean="0"/>
            <a:t>Phong</a:t>
          </a:r>
          <a:r>
            <a:rPr lang="en-US" dirty="0" smtClean="0"/>
            <a:t> </a:t>
          </a:r>
          <a:r>
            <a:rPr lang="en-US" dirty="0" err="1" smtClean="0"/>
            <a:t>tỏa</a:t>
          </a:r>
          <a:r>
            <a:rPr lang="en-US" dirty="0" smtClean="0"/>
            <a:t> </a:t>
          </a:r>
          <a:r>
            <a:rPr lang="en-US" dirty="0" err="1" smtClean="0"/>
            <a:t>thần</a:t>
          </a:r>
          <a:r>
            <a:rPr lang="en-US" dirty="0" smtClean="0"/>
            <a:t> </a:t>
          </a:r>
          <a:r>
            <a:rPr lang="en-US" dirty="0" err="1" smtClean="0"/>
            <a:t>kinh</a:t>
          </a:r>
          <a:r>
            <a:rPr lang="en-US" dirty="0" smtClean="0"/>
            <a:t> </a:t>
          </a:r>
          <a:r>
            <a:rPr lang="en-US" dirty="0" err="1" smtClean="0"/>
            <a:t>cơ</a:t>
          </a:r>
          <a:r>
            <a:rPr lang="en-US" dirty="0" smtClean="0"/>
            <a:t>.</a:t>
          </a:r>
          <a:endParaRPr lang="en-US" dirty="0"/>
        </a:p>
      </dgm:t>
    </dgm:pt>
    <dgm:pt modelId="{053BE46B-8E3B-4FBC-9747-932B1D8A589B}" type="parTrans" cxnId="{C3278255-0704-49E9-B812-94AEAE61D878}">
      <dgm:prSet/>
      <dgm:spPr/>
      <dgm:t>
        <a:bodyPr/>
        <a:lstStyle/>
        <a:p>
          <a:endParaRPr lang="en-US"/>
        </a:p>
      </dgm:t>
    </dgm:pt>
    <dgm:pt modelId="{0D995E2C-0DAF-4D9C-99FC-8FD257251B67}" type="sibTrans" cxnId="{C3278255-0704-49E9-B812-94AEAE61D878}">
      <dgm:prSet/>
      <dgm:spPr/>
      <dgm:t>
        <a:bodyPr/>
        <a:lstStyle/>
        <a:p>
          <a:endParaRPr lang="en-US"/>
        </a:p>
      </dgm:t>
    </dgm:pt>
    <dgm:pt modelId="{3BF209AC-1DCB-4277-B9CF-E5C95CC98DB2}">
      <dgm:prSet phldrT="[Text]"/>
      <dgm:spPr/>
      <dgm:t>
        <a:bodyPr/>
        <a:lstStyle/>
        <a:p>
          <a:r>
            <a:rPr lang="vi-VN" b="0" i="0" dirty="0" smtClean="0"/>
            <a:t>Aminoglycoside chống chỉ định ở bệnh nhân mắc bệnh nhược cơ. </a:t>
          </a:r>
          <a:endParaRPr lang="en-US" dirty="0"/>
        </a:p>
      </dgm:t>
    </dgm:pt>
    <dgm:pt modelId="{8841CA75-408E-45FC-8D75-12EE0F180DB1}" type="parTrans" cxnId="{3675CBAA-008D-4628-B2FF-59139A6A612A}">
      <dgm:prSet/>
      <dgm:spPr/>
      <dgm:t>
        <a:bodyPr/>
        <a:lstStyle/>
        <a:p>
          <a:endParaRPr lang="en-US"/>
        </a:p>
      </dgm:t>
    </dgm:pt>
    <dgm:pt modelId="{208EE7B4-9094-4FA4-ADB7-586E4F6AA28F}" type="sibTrans" cxnId="{3675CBAA-008D-4628-B2FF-59139A6A612A}">
      <dgm:prSet/>
      <dgm:spPr/>
      <dgm:t>
        <a:bodyPr/>
        <a:lstStyle/>
        <a:p>
          <a:endParaRPr lang="en-US"/>
        </a:p>
      </dgm:t>
    </dgm:pt>
    <dgm:pt modelId="{94BBB80A-A09B-49F4-B253-0A8AC5FE4D0B}">
      <dgm:prSet phldrT="[Text]"/>
      <dgm:spPr/>
      <dgm:t>
        <a:bodyPr/>
        <a:lstStyle/>
        <a:p>
          <a:r>
            <a:rPr lang="en-US" dirty="0" err="1" smtClean="0"/>
            <a:t>Độc</a:t>
          </a:r>
          <a:r>
            <a:rPr lang="en-US" dirty="0" smtClean="0"/>
            <a:t> </a:t>
          </a:r>
          <a:r>
            <a:rPr lang="en-US" dirty="0" err="1" smtClean="0"/>
            <a:t>tính</a:t>
          </a:r>
          <a:r>
            <a:rPr lang="en-US" dirty="0" smtClean="0"/>
            <a:t> </a:t>
          </a:r>
          <a:r>
            <a:rPr lang="en-US" dirty="0" err="1" smtClean="0"/>
            <a:t>trên</a:t>
          </a:r>
          <a:r>
            <a:rPr lang="en-US" dirty="0" smtClean="0"/>
            <a:t> </a:t>
          </a:r>
          <a:r>
            <a:rPr lang="en-US" dirty="0" err="1" smtClean="0"/>
            <a:t>thận</a:t>
          </a:r>
          <a:endParaRPr lang="en-US" dirty="0"/>
        </a:p>
      </dgm:t>
    </dgm:pt>
    <dgm:pt modelId="{5E711FBB-2427-4E67-B64A-31FF164C5AB9}" type="parTrans" cxnId="{0F31B39E-85B8-4DC4-B122-BC84B9669344}">
      <dgm:prSet/>
      <dgm:spPr/>
      <dgm:t>
        <a:bodyPr/>
        <a:lstStyle/>
        <a:p>
          <a:endParaRPr lang="en-US"/>
        </a:p>
      </dgm:t>
    </dgm:pt>
    <dgm:pt modelId="{797D5173-666B-4766-A538-2F4ECE134CC0}" type="sibTrans" cxnId="{0F31B39E-85B8-4DC4-B122-BC84B9669344}">
      <dgm:prSet/>
      <dgm:spPr/>
      <dgm:t>
        <a:bodyPr/>
        <a:lstStyle/>
        <a:p>
          <a:endParaRPr lang="en-US"/>
        </a:p>
      </dgm:t>
    </dgm:pt>
    <dgm:pt modelId="{37FD69E7-F037-469A-AC0C-013A941BD5CA}" type="pres">
      <dgm:prSet presAssocID="{1BF90D16-36B5-4964-B738-554A1FE79E02}" presName="cycle" presStyleCnt="0">
        <dgm:presLayoutVars>
          <dgm:chMax val="1"/>
          <dgm:dir/>
          <dgm:animLvl val="ctr"/>
          <dgm:resizeHandles val="exact"/>
        </dgm:presLayoutVars>
      </dgm:prSet>
      <dgm:spPr/>
      <dgm:t>
        <a:bodyPr/>
        <a:lstStyle/>
        <a:p>
          <a:endParaRPr lang="en-US"/>
        </a:p>
      </dgm:t>
    </dgm:pt>
    <dgm:pt modelId="{CF222A0F-A06E-47F7-946A-2D14F56C3070}" type="pres">
      <dgm:prSet presAssocID="{891AFC6F-440A-4820-9D60-7F05443E0343}" presName="centerShape" presStyleLbl="node0" presStyleIdx="0" presStyleCnt="1"/>
      <dgm:spPr/>
      <dgm:t>
        <a:bodyPr/>
        <a:lstStyle/>
        <a:p>
          <a:endParaRPr lang="en-US"/>
        </a:p>
      </dgm:t>
    </dgm:pt>
    <dgm:pt modelId="{529EAAB2-410F-462E-BF5F-F077986A5681}" type="pres">
      <dgm:prSet presAssocID="{B33C5DD6-BCBE-4517-A032-B1DCE4C74A94}" presName="Name9" presStyleLbl="parChTrans1D2" presStyleIdx="0" presStyleCnt="4"/>
      <dgm:spPr/>
      <dgm:t>
        <a:bodyPr/>
        <a:lstStyle/>
        <a:p>
          <a:endParaRPr lang="en-US"/>
        </a:p>
      </dgm:t>
    </dgm:pt>
    <dgm:pt modelId="{755178DF-77E4-47EC-99B0-CA4081935A0C}" type="pres">
      <dgm:prSet presAssocID="{B33C5DD6-BCBE-4517-A032-B1DCE4C74A94}" presName="connTx" presStyleLbl="parChTrans1D2" presStyleIdx="0" presStyleCnt="4"/>
      <dgm:spPr/>
      <dgm:t>
        <a:bodyPr/>
        <a:lstStyle/>
        <a:p>
          <a:endParaRPr lang="en-US"/>
        </a:p>
      </dgm:t>
    </dgm:pt>
    <dgm:pt modelId="{590EC124-8EE9-4034-AEEF-522F9CC2040A}" type="pres">
      <dgm:prSet presAssocID="{CD2BEF2C-331F-44AC-9F24-9857FD626482}" presName="node" presStyleLbl="node1" presStyleIdx="0" presStyleCnt="4">
        <dgm:presLayoutVars>
          <dgm:bulletEnabled val="1"/>
        </dgm:presLayoutVars>
      </dgm:prSet>
      <dgm:spPr/>
      <dgm:t>
        <a:bodyPr/>
        <a:lstStyle/>
        <a:p>
          <a:endParaRPr lang="en-US"/>
        </a:p>
      </dgm:t>
    </dgm:pt>
    <dgm:pt modelId="{E32AE90E-BE8A-44FA-B2C1-A4DA016033A1}" type="pres">
      <dgm:prSet presAssocID="{053BE46B-8E3B-4FBC-9747-932B1D8A589B}" presName="Name9" presStyleLbl="parChTrans1D2" presStyleIdx="1" presStyleCnt="4"/>
      <dgm:spPr/>
      <dgm:t>
        <a:bodyPr/>
        <a:lstStyle/>
        <a:p>
          <a:endParaRPr lang="en-US"/>
        </a:p>
      </dgm:t>
    </dgm:pt>
    <dgm:pt modelId="{8340F239-76B5-450A-A4E4-1800E85B3CF9}" type="pres">
      <dgm:prSet presAssocID="{053BE46B-8E3B-4FBC-9747-932B1D8A589B}" presName="connTx" presStyleLbl="parChTrans1D2" presStyleIdx="1" presStyleCnt="4"/>
      <dgm:spPr/>
      <dgm:t>
        <a:bodyPr/>
        <a:lstStyle/>
        <a:p>
          <a:endParaRPr lang="en-US"/>
        </a:p>
      </dgm:t>
    </dgm:pt>
    <dgm:pt modelId="{0BB6AC1B-08CF-4EC8-BB11-4E539B825BB3}" type="pres">
      <dgm:prSet presAssocID="{7221E582-D102-45A6-86C2-2AF4051BE2C3}" presName="node" presStyleLbl="node1" presStyleIdx="1" presStyleCnt="4">
        <dgm:presLayoutVars>
          <dgm:bulletEnabled val="1"/>
        </dgm:presLayoutVars>
      </dgm:prSet>
      <dgm:spPr/>
      <dgm:t>
        <a:bodyPr/>
        <a:lstStyle/>
        <a:p>
          <a:endParaRPr lang="en-US"/>
        </a:p>
      </dgm:t>
    </dgm:pt>
    <dgm:pt modelId="{71E32188-B535-4ED9-A045-8189C9663785}" type="pres">
      <dgm:prSet presAssocID="{8841CA75-408E-45FC-8D75-12EE0F180DB1}" presName="Name9" presStyleLbl="parChTrans1D2" presStyleIdx="2" presStyleCnt="4"/>
      <dgm:spPr/>
      <dgm:t>
        <a:bodyPr/>
        <a:lstStyle/>
        <a:p>
          <a:endParaRPr lang="en-US"/>
        </a:p>
      </dgm:t>
    </dgm:pt>
    <dgm:pt modelId="{22A562F1-CDF4-479E-901E-051A7B31D4EB}" type="pres">
      <dgm:prSet presAssocID="{8841CA75-408E-45FC-8D75-12EE0F180DB1}" presName="connTx" presStyleLbl="parChTrans1D2" presStyleIdx="2" presStyleCnt="4"/>
      <dgm:spPr/>
      <dgm:t>
        <a:bodyPr/>
        <a:lstStyle/>
        <a:p>
          <a:endParaRPr lang="en-US"/>
        </a:p>
      </dgm:t>
    </dgm:pt>
    <dgm:pt modelId="{879B5F66-4711-4BE7-9862-0964154EF6BB}" type="pres">
      <dgm:prSet presAssocID="{3BF209AC-1DCB-4277-B9CF-E5C95CC98DB2}" presName="node" presStyleLbl="node1" presStyleIdx="2" presStyleCnt="4" custScaleX="212786">
        <dgm:presLayoutVars>
          <dgm:bulletEnabled val="1"/>
        </dgm:presLayoutVars>
      </dgm:prSet>
      <dgm:spPr/>
      <dgm:t>
        <a:bodyPr/>
        <a:lstStyle/>
        <a:p>
          <a:endParaRPr lang="en-US"/>
        </a:p>
      </dgm:t>
    </dgm:pt>
    <dgm:pt modelId="{01DD8BEA-C2EB-4C30-89A0-E53BFADD3CA1}" type="pres">
      <dgm:prSet presAssocID="{5E711FBB-2427-4E67-B64A-31FF164C5AB9}" presName="Name9" presStyleLbl="parChTrans1D2" presStyleIdx="3" presStyleCnt="4"/>
      <dgm:spPr/>
      <dgm:t>
        <a:bodyPr/>
        <a:lstStyle/>
        <a:p>
          <a:endParaRPr lang="en-US"/>
        </a:p>
      </dgm:t>
    </dgm:pt>
    <dgm:pt modelId="{082FB55C-F07C-4590-8374-5DA36BF17477}" type="pres">
      <dgm:prSet presAssocID="{5E711FBB-2427-4E67-B64A-31FF164C5AB9}" presName="connTx" presStyleLbl="parChTrans1D2" presStyleIdx="3" presStyleCnt="4"/>
      <dgm:spPr/>
      <dgm:t>
        <a:bodyPr/>
        <a:lstStyle/>
        <a:p>
          <a:endParaRPr lang="en-US"/>
        </a:p>
      </dgm:t>
    </dgm:pt>
    <dgm:pt modelId="{B0F3E513-1E0A-4DF1-BDCC-63998037177D}" type="pres">
      <dgm:prSet presAssocID="{94BBB80A-A09B-49F4-B253-0A8AC5FE4D0B}" presName="node" presStyleLbl="node1" presStyleIdx="3" presStyleCnt="4">
        <dgm:presLayoutVars>
          <dgm:bulletEnabled val="1"/>
        </dgm:presLayoutVars>
      </dgm:prSet>
      <dgm:spPr/>
      <dgm:t>
        <a:bodyPr/>
        <a:lstStyle/>
        <a:p>
          <a:endParaRPr lang="en-US"/>
        </a:p>
      </dgm:t>
    </dgm:pt>
  </dgm:ptLst>
  <dgm:cxnLst>
    <dgm:cxn modelId="{C3278255-0704-49E9-B812-94AEAE61D878}" srcId="{891AFC6F-440A-4820-9D60-7F05443E0343}" destId="{7221E582-D102-45A6-86C2-2AF4051BE2C3}" srcOrd="1" destOrd="0" parTransId="{053BE46B-8E3B-4FBC-9747-932B1D8A589B}" sibTransId="{0D995E2C-0DAF-4D9C-99FC-8FD257251B67}"/>
    <dgm:cxn modelId="{9F5AE91C-3ED6-4BB9-AF76-DA429074FCD3}" type="presOf" srcId="{1BF90D16-36B5-4964-B738-554A1FE79E02}" destId="{37FD69E7-F037-469A-AC0C-013A941BD5CA}" srcOrd="0" destOrd="0" presId="urn:microsoft.com/office/officeart/2005/8/layout/radial1"/>
    <dgm:cxn modelId="{3675CBAA-008D-4628-B2FF-59139A6A612A}" srcId="{891AFC6F-440A-4820-9D60-7F05443E0343}" destId="{3BF209AC-1DCB-4277-B9CF-E5C95CC98DB2}" srcOrd="2" destOrd="0" parTransId="{8841CA75-408E-45FC-8D75-12EE0F180DB1}" sibTransId="{208EE7B4-9094-4FA4-ADB7-586E4F6AA28F}"/>
    <dgm:cxn modelId="{D4F945AD-78B4-46FD-9BD5-AFA2C5F9268C}" type="presOf" srcId="{5E711FBB-2427-4E67-B64A-31FF164C5AB9}" destId="{01DD8BEA-C2EB-4C30-89A0-E53BFADD3CA1}" srcOrd="0" destOrd="0" presId="urn:microsoft.com/office/officeart/2005/8/layout/radial1"/>
    <dgm:cxn modelId="{8460BF52-5FAC-4FD3-A271-86DCA515D6F1}" srcId="{1BF90D16-36B5-4964-B738-554A1FE79E02}" destId="{891AFC6F-440A-4820-9D60-7F05443E0343}" srcOrd="0" destOrd="0" parTransId="{00A0FE45-9338-447A-8C37-520330513B04}" sibTransId="{7A2B99AD-FEC8-4201-B275-8EB9FCDCF52A}"/>
    <dgm:cxn modelId="{81C1B80D-CC9A-4320-8F2A-D92C835D7BA2}" type="presOf" srcId="{053BE46B-8E3B-4FBC-9747-932B1D8A589B}" destId="{8340F239-76B5-450A-A4E4-1800E85B3CF9}" srcOrd="1" destOrd="0" presId="urn:microsoft.com/office/officeart/2005/8/layout/radial1"/>
    <dgm:cxn modelId="{B9D28E0B-842A-405D-B984-274C11FBD164}" type="presOf" srcId="{3BF209AC-1DCB-4277-B9CF-E5C95CC98DB2}" destId="{879B5F66-4711-4BE7-9862-0964154EF6BB}" srcOrd="0" destOrd="0" presId="urn:microsoft.com/office/officeart/2005/8/layout/radial1"/>
    <dgm:cxn modelId="{0BA35429-833E-4A6C-A87D-41B2AF9DD8F9}" type="presOf" srcId="{94BBB80A-A09B-49F4-B253-0A8AC5FE4D0B}" destId="{B0F3E513-1E0A-4DF1-BDCC-63998037177D}" srcOrd="0" destOrd="0" presId="urn:microsoft.com/office/officeart/2005/8/layout/radial1"/>
    <dgm:cxn modelId="{D89F08B1-9B0A-41FA-A818-364912B4DA37}" type="presOf" srcId="{5E711FBB-2427-4E67-B64A-31FF164C5AB9}" destId="{082FB55C-F07C-4590-8374-5DA36BF17477}" srcOrd="1" destOrd="0" presId="urn:microsoft.com/office/officeart/2005/8/layout/radial1"/>
    <dgm:cxn modelId="{5A3283DD-5B5C-4067-A060-CBA0AFA2D8B8}" type="presOf" srcId="{8841CA75-408E-45FC-8D75-12EE0F180DB1}" destId="{71E32188-B535-4ED9-A045-8189C9663785}" srcOrd="0" destOrd="0" presId="urn:microsoft.com/office/officeart/2005/8/layout/radial1"/>
    <dgm:cxn modelId="{B3846AA7-246C-4F71-957E-E560A792A17B}" srcId="{891AFC6F-440A-4820-9D60-7F05443E0343}" destId="{CD2BEF2C-331F-44AC-9F24-9857FD626482}" srcOrd="0" destOrd="0" parTransId="{B33C5DD6-BCBE-4517-A032-B1DCE4C74A94}" sibTransId="{E55A5201-37DD-4F83-B00A-BFE77C6D5B30}"/>
    <dgm:cxn modelId="{B960B8BC-98D8-4654-8E35-830276450D91}" type="presOf" srcId="{CD2BEF2C-331F-44AC-9F24-9857FD626482}" destId="{590EC124-8EE9-4034-AEEF-522F9CC2040A}" srcOrd="0" destOrd="0" presId="urn:microsoft.com/office/officeart/2005/8/layout/radial1"/>
    <dgm:cxn modelId="{0327FBD9-6CE6-47AC-958B-D68E27C362F9}" type="presOf" srcId="{891AFC6F-440A-4820-9D60-7F05443E0343}" destId="{CF222A0F-A06E-47F7-946A-2D14F56C3070}" srcOrd="0" destOrd="0" presId="urn:microsoft.com/office/officeart/2005/8/layout/radial1"/>
    <dgm:cxn modelId="{AF0D5D82-05BA-40A5-AAB1-045A76250B46}" type="presOf" srcId="{053BE46B-8E3B-4FBC-9747-932B1D8A589B}" destId="{E32AE90E-BE8A-44FA-B2C1-A4DA016033A1}" srcOrd="0" destOrd="0" presId="urn:microsoft.com/office/officeart/2005/8/layout/radial1"/>
    <dgm:cxn modelId="{70CEFAEB-BE49-487D-B0A9-5167D9915673}" type="presOf" srcId="{8841CA75-408E-45FC-8D75-12EE0F180DB1}" destId="{22A562F1-CDF4-479E-901E-051A7B31D4EB}" srcOrd="1" destOrd="0" presId="urn:microsoft.com/office/officeart/2005/8/layout/radial1"/>
    <dgm:cxn modelId="{0F31B39E-85B8-4DC4-B122-BC84B9669344}" srcId="{891AFC6F-440A-4820-9D60-7F05443E0343}" destId="{94BBB80A-A09B-49F4-B253-0A8AC5FE4D0B}" srcOrd="3" destOrd="0" parTransId="{5E711FBB-2427-4E67-B64A-31FF164C5AB9}" sibTransId="{797D5173-666B-4766-A538-2F4ECE134CC0}"/>
    <dgm:cxn modelId="{3813BF2D-A2EA-4FAA-92BF-53FFC4FA704C}" type="presOf" srcId="{B33C5DD6-BCBE-4517-A032-B1DCE4C74A94}" destId="{755178DF-77E4-47EC-99B0-CA4081935A0C}" srcOrd="1" destOrd="0" presId="urn:microsoft.com/office/officeart/2005/8/layout/radial1"/>
    <dgm:cxn modelId="{4A9E3785-53B3-4302-B350-3C83A254750F}" type="presOf" srcId="{7221E582-D102-45A6-86C2-2AF4051BE2C3}" destId="{0BB6AC1B-08CF-4EC8-BB11-4E539B825BB3}" srcOrd="0" destOrd="0" presId="urn:microsoft.com/office/officeart/2005/8/layout/radial1"/>
    <dgm:cxn modelId="{3D4D6A15-1E6C-41DC-81C4-BEE0F5379E2D}" type="presOf" srcId="{B33C5DD6-BCBE-4517-A032-B1DCE4C74A94}" destId="{529EAAB2-410F-462E-BF5F-F077986A5681}" srcOrd="0" destOrd="0" presId="urn:microsoft.com/office/officeart/2005/8/layout/radial1"/>
    <dgm:cxn modelId="{F45E0D49-B2D1-4252-90E2-F4BE181F2B3C}" type="presParOf" srcId="{37FD69E7-F037-469A-AC0C-013A941BD5CA}" destId="{CF222A0F-A06E-47F7-946A-2D14F56C3070}" srcOrd="0" destOrd="0" presId="urn:microsoft.com/office/officeart/2005/8/layout/radial1"/>
    <dgm:cxn modelId="{4179F74C-2298-4CFE-93DC-6CAB6620DDF9}" type="presParOf" srcId="{37FD69E7-F037-469A-AC0C-013A941BD5CA}" destId="{529EAAB2-410F-462E-BF5F-F077986A5681}" srcOrd="1" destOrd="0" presId="urn:microsoft.com/office/officeart/2005/8/layout/radial1"/>
    <dgm:cxn modelId="{E2EE38A3-BAFD-4FAE-A45C-87F154546228}" type="presParOf" srcId="{529EAAB2-410F-462E-BF5F-F077986A5681}" destId="{755178DF-77E4-47EC-99B0-CA4081935A0C}" srcOrd="0" destOrd="0" presId="urn:microsoft.com/office/officeart/2005/8/layout/radial1"/>
    <dgm:cxn modelId="{E6104ECF-9531-4665-89A1-5F62BF7CA988}" type="presParOf" srcId="{37FD69E7-F037-469A-AC0C-013A941BD5CA}" destId="{590EC124-8EE9-4034-AEEF-522F9CC2040A}" srcOrd="2" destOrd="0" presId="urn:microsoft.com/office/officeart/2005/8/layout/radial1"/>
    <dgm:cxn modelId="{EF34C8AF-65BE-42B6-B9E7-B3C089F7C9A7}" type="presParOf" srcId="{37FD69E7-F037-469A-AC0C-013A941BD5CA}" destId="{E32AE90E-BE8A-44FA-B2C1-A4DA016033A1}" srcOrd="3" destOrd="0" presId="urn:microsoft.com/office/officeart/2005/8/layout/radial1"/>
    <dgm:cxn modelId="{E8F674F2-7766-4A39-BDB4-DEE8FA3F2160}" type="presParOf" srcId="{E32AE90E-BE8A-44FA-B2C1-A4DA016033A1}" destId="{8340F239-76B5-450A-A4E4-1800E85B3CF9}" srcOrd="0" destOrd="0" presId="urn:microsoft.com/office/officeart/2005/8/layout/radial1"/>
    <dgm:cxn modelId="{FE4A4C40-7722-4E46-B99C-5792CFC5C925}" type="presParOf" srcId="{37FD69E7-F037-469A-AC0C-013A941BD5CA}" destId="{0BB6AC1B-08CF-4EC8-BB11-4E539B825BB3}" srcOrd="4" destOrd="0" presId="urn:microsoft.com/office/officeart/2005/8/layout/radial1"/>
    <dgm:cxn modelId="{5D6CCE0B-0F7F-474A-A09B-6679750670E7}" type="presParOf" srcId="{37FD69E7-F037-469A-AC0C-013A941BD5CA}" destId="{71E32188-B535-4ED9-A045-8189C9663785}" srcOrd="5" destOrd="0" presId="urn:microsoft.com/office/officeart/2005/8/layout/radial1"/>
    <dgm:cxn modelId="{D1554847-EA3F-4440-B32F-A0CA4600E92F}" type="presParOf" srcId="{71E32188-B535-4ED9-A045-8189C9663785}" destId="{22A562F1-CDF4-479E-901E-051A7B31D4EB}" srcOrd="0" destOrd="0" presId="urn:microsoft.com/office/officeart/2005/8/layout/radial1"/>
    <dgm:cxn modelId="{6E827E21-B327-4BB0-B9A0-BE2BAD7CD89B}" type="presParOf" srcId="{37FD69E7-F037-469A-AC0C-013A941BD5CA}" destId="{879B5F66-4711-4BE7-9862-0964154EF6BB}" srcOrd="6" destOrd="0" presId="urn:microsoft.com/office/officeart/2005/8/layout/radial1"/>
    <dgm:cxn modelId="{0FB534F4-800B-462F-9446-660D0FB73F13}" type="presParOf" srcId="{37FD69E7-F037-469A-AC0C-013A941BD5CA}" destId="{01DD8BEA-C2EB-4C30-89A0-E53BFADD3CA1}" srcOrd="7" destOrd="0" presId="urn:microsoft.com/office/officeart/2005/8/layout/radial1"/>
    <dgm:cxn modelId="{EF594C1D-510B-4E9F-991F-9228F099BCF5}" type="presParOf" srcId="{01DD8BEA-C2EB-4C30-89A0-E53BFADD3CA1}" destId="{082FB55C-F07C-4590-8374-5DA36BF17477}" srcOrd="0" destOrd="0" presId="urn:microsoft.com/office/officeart/2005/8/layout/radial1"/>
    <dgm:cxn modelId="{77FFC144-27FC-4535-B9B5-58F85D445425}" type="presParOf" srcId="{37FD69E7-F037-469A-AC0C-013A941BD5CA}" destId="{B0F3E513-1E0A-4DF1-BDCC-63998037177D}"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1991EB-6A40-48A8-BA4E-AB1DE48EFE7D}"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5155FB6-543C-4992-9D3D-CE54DB2BF794}">
      <dgm:prSet phldrT="[Text]"/>
      <dgm:spPr/>
      <dgm:t>
        <a:bodyPr/>
        <a:lstStyle/>
        <a:p>
          <a:r>
            <a:rPr lang="en-US" b="0" i="0" dirty="0" err="1" smtClean="0"/>
            <a:t>Mệt</a:t>
          </a:r>
          <a:r>
            <a:rPr lang="en-US" b="0" i="0" dirty="0" smtClean="0"/>
            <a:t> </a:t>
          </a:r>
          <a:r>
            <a:rPr lang="en-US" b="0" i="0" dirty="0" err="1" smtClean="0"/>
            <a:t>mỏi</a:t>
          </a:r>
          <a:r>
            <a:rPr lang="en-US" b="0" i="0" dirty="0" smtClean="0"/>
            <a:t>, </a:t>
          </a:r>
          <a:r>
            <a:rPr lang="en-US" b="0" i="0" dirty="0" err="1" smtClean="0"/>
            <a:t>vàng</a:t>
          </a:r>
          <a:r>
            <a:rPr lang="en-US" b="0" i="0" dirty="0" smtClean="0"/>
            <a:t> </a:t>
          </a:r>
          <a:r>
            <a:rPr lang="en-US" b="0" i="0" dirty="0" err="1" smtClean="0"/>
            <a:t>da</a:t>
          </a:r>
          <a:endParaRPr lang="en-US" dirty="0"/>
        </a:p>
      </dgm:t>
    </dgm:pt>
    <dgm:pt modelId="{3565F265-751B-40F2-897E-8594C8DAF777}" type="parTrans" cxnId="{4E68292B-7E33-407F-82FF-C5D2E97F58CE}">
      <dgm:prSet/>
      <dgm:spPr/>
      <dgm:t>
        <a:bodyPr/>
        <a:lstStyle/>
        <a:p>
          <a:endParaRPr lang="en-US"/>
        </a:p>
      </dgm:t>
    </dgm:pt>
    <dgm:pt modelId="{5BF7D03A-A3FB-44C9-BC33-401F229A63EA}" type="sibTrans" cxnId="{4E68292B-7E33-407F-82FF-C5D2E97F58CE}">
      <dgm:prSet/>
      <dgm:spPr/>
      <dgm:t>
        <a:bodyPr/>
        <a:lstStyle/>
        <a:p>
          <a:endParaRPr lang="en-US"/>
        </a:p>
      </dgm:t>
    </dgm:pt>
    <dgm:pt modelId="{0589E23B-022C-475F-A775-0795EF5760D1}">
      <dgm:prSet phldrT="[Text]" custT="1"/>
      <dgm:spPr/>
      <dgm:t>
        <a:bodyPr/>
        <a:lstStyle/>
        <a:p>
          <a:r>
            <a:rPr lang="en-US" sz="1400" b="0" i="0" dirty="0" smtClean="0"/>
            <a:t>Đ</a:t>
          </a:r>
          <a:r>
            <a:rPr lang="vi-VN" sz="1400" b="0" i="0" dirty="0" smtClean="0"/>
            <a:t>au bụng, tiêu chảy, buồn nôn và ói mửa</a:t>
          </a:r>
          <a:endParaRPr lang="en-US" sz="1400" dirty="0"/>
        </a:p>
      </dgm:t>
    </dgm:pt>
    <dgm:pt modelId="{3C28D77D-3FE7-4875-9E4D-CF768C5D0495}" type="parTrans" cxnId="{CBFDEB44-F2D4-4387-B8A3-C27E64666B10}">
      <dgm:prSet/>
      <dgm:spPr/>
      <dgm:t>
        <a:bodyPr/>
        <a:lstStyle/>
        <a:p>
          <a:endParaRPr lang="en-US"/>
        </a:p>
      </dgm:t>
    </dgm:pt>
    <dgm:pt modelId="{D73DE726-0B4B-486E-85A5-8FE37C746E1B}" type="sibTrans" cxnId="{CBFDEB44-F2D4-4387-B8A3-C27E64666B10}">
      <dgm:prSet/>
      <dgm:spPr/>
      <dgm:t>
        <a:bodyPr/>
        <a:lstStyle/>
        <a:p>
          <a:endParaRPr lang="en-US"/>
        </a:p>
      </dgm:t>
    </dgm:pt>
    <dgm:pt modelId="{BBB7343F-DF49-41F0-BC53-3D29D309EFFD}">
      <dgm:prSet phldrT="[Text]" custT="1"/>
      <dgm:spPr/>
      <dgm:t>
        <a:bodyPr/>
        <a:lstStyle/>
        <a:p>
          <a:r>
            <a:rPr lang="en-US" sz="1400" b="0" i="0" dirty="0" err="1" smtClean="0"/>
            <a:t>Bầm</a:t>
          </a:r>
          <a:r>
            <a:rPr lang="en-US" sz="1400" b="0" i="0" dirty="0" smtClean="0"/>
            <a:t> </a:t>
          </a:r>
          <a:r>
            <a:rPr lang="en-US" sz="1400" b="0" i="0" dirty="0" err="1" smtClean="0"/>
            <a:t>tím</a:t>
          </a:r>
          <a:r>
            <a:rPr lang="en-US" sz="1400" b="0" i="0" dirty="0" smtClean="0"/>
            <a:t>, </a:t>
          </a:r>
          <a:r>
            <a:rPr lang="en-US" sz="1400" b="0" i="0" dirty="0" err="1" smtClean="0"/>
            <a:t>chóng</a:t>
          </a:r>
          <a:r>
            <a:rPr lang="en-US" sz="1400" b="0" i="0" dirty="0" smtClean="0"/>
            <a:t> </a:t>
          </a:r>
          <a:r>
            <a:rPr lang="en-US" sz="1400" b="0" i="0" dirty="0" err="1" smtClean="0"/>
            <a:t>mặt</a:t>
          </a:r>
          <a:r>
            <a:rPr lang="en-US" sz="1400" b="0" i="0" dirty="0" smtClean="0"/>
            <a:t> </a:t>
          </a:r>
          <a:r>
            <a:rPr lang="en-US" sz="1400" b="0" i="0" dirty="0" err="1" smtClean="0"/>
            <a:t>hoặc</a:t>
          </a:r>
          <a:r>
            <a:rPr lang="en-US" sz="1400" b="0" i="0" dirty="0" smtClean="0"/>
            <a:t> </a:t>
          </a:r>
          <a:r>
            <a:rPr lang="en-US" sz="1400" b="0" i="0" dirty="0" err="1" smtClean="0"/>
            <a:t>choáng</a:t>
          </a:r>
          <a:r>
            <a:rPr lang="en-US" sz="1400" b="0" i="0" dirty="0" smtClean="0"/>
            <a:t> </a:t>
          </a:r>
          <a:r>
            <a:rPr lang="en-US" sz="1400" b="0" i="0" dirty="0" err="1" smtClean="0"/>
            <a:t>váng</a:t>
          </a:r>
          <a:endParaRPr lang="en-US" sz="1400" dirty="0"/>
        </a:p>
      </dgm:t>
    </dgm:pt>
    <dgm:pt modelId="{E8D6D4E5-2CAB-4D69-88C8-D6115E2EDE32}" type="parTrans" cxnId="{04635E4D-D4B8-4B54-BC9A-381948C89FB1}">
      <dgm:prSet/>
      <dgm:spPr/>
      <dgm:t>
        <a:bodyPr/>
        <a:lstStyle/>
        <a:p>
          <a:endParaRPr lang="en-US"/>
        </a:p>
      </dgm:t>
    </dgm:pt>
    <dgm:pt modelId="{5E664DAC-4A26-4BC8-B9A5-1F8C1358DF25}" type="sibTrans" cxnId="{04635E4D-D4B8-4B54-BC9A-381948C89FB1}">
      <dgm:prSet/>
      <dgm:spPr/>
      <dgm:t>
        <a:bodyPr/>
        <a:lstStyle/>
        <a:p>
          <a:endParaRPr lang="en-US"/>
        </a:p>
      </dgm:t>
    </dgm:pt>
    <dgm:pt modelId="{FADD0544-D2D8-4CA3-B7F0-CAFAFCAACA5A}">
      <dgm:prSet phldrT="[Text]"/>
      <dgm:spPr/>
      <dgm:t>
        <a:bodyPr/>
        <a:lstStyle/>
        <a:p>
          <a:r>
            <a:rPr lang="en-US" b="0" i="0" dirty="0" smtClean="0"/>
            <a:t>T</a:t>
          </a:r>
          <a:r>
            <a:rPr lang="vi-VN" b="0" i="0" dirty="0" smtClean="0"/>
            <a:t>iết dịch âm đạo hoặc ngứa âm đạo.</a:t>
          </a:r>
          <a:endParaRPr lang="en-US" dirty="0"/>
        </a:p>
      </dgm:t>
    </dgm:pt>
    <dgm:pt modelId="{966038A8-C052-44A4-975E-AFB08F5BBC0F}" type="parTrans" cxnId="{47D8B836-AA36-4C6F-AC7B-2A790BFAD157}">
      <dgm:prSet/>
      <dgm:spPr/>
      <dgm:t>
        <a:bodyPr/>
        <a:lstStyle/>
        <a:p>
          <a:endParaRPr lang="en-US"/>
        </a:p>
      </dgm:t>
    </dgm:pt>
    <dgm:pt modelId="{1AA927A7-1982-4D1C-AC2A-7885FE5DFB77}" type="sibTrans" cxnId="{47D8B836-AA36-4C6F-AC7B-2A790BFAD157}">
      <dgm:prSet/>
      <dgm:spPr/>
      <dgm:t>
        <a:bodyPr/>
        <a:lstStyle/>
        <a:p>
          <a:endParaRPr lang="en-US"/>
        </a:p>
      </dgm:t>
    </dgm:pt>
    <dgm:pt modelId="{8B695CD3-A865-45DA-B074-8CB64508FA6D}">
      <dgm:prSet phldrT="[Text]" custT="1"/>
      <dgm:spPr/>
      <dgm:t>
        <a:bodyPr/>
        <a:lstStyle/>
        <a:p>
          <a:r>
            <a:rPr lang="en-US" sz="1400" b="0" i="0" dirty="0" smtClean="0"/>
            <a:t>T</a:t>
          </a:r>
          <a:r>
            <a:rPr lang="vi-VN" sz="1400" b="0" i="0" dirty="0" smtClean="0"/>
            <a:t>ích tụ chất lỏng bên dưới d</a:t>
          </a:r>
          <a:r>
            <a:rPr lang="vi-VN" sz="1200" b="0" i="0" dirty="0" smtClean="0"/>
            <a:t>a khi tiêm bắp</a:t>
          </a:r>
          <a:endParaRPr lang="en-US" sz="1200" dirty="0"/>
        </a:p>
      </dgm:t>
    </dgm:pt>
    <dgm:pt modelId="{53D092E6-1139-423E-8552-35CD3829E999}" type="parTrans" cxnId="{05CA9B78-CF8C-43F3-9DA8-EC0677977920}">
      <dgm:prSet/>
      <dgm:spPr/>
      <dgm:t>
        <a:bodyPr/>
        <a:lstStyle/>
        <a:p>
          <a:endParaRPr lang="en-US"/>
        </a:p>
      </dgm:t>
    </dgm:pt>
    <dgm:pt modelId="{669AEBFB-9459-4710-B025-6EFF0F2D0BA8}" type="sibTrans" cxnId="{05CA9B78-CF8C-43F3-9DA8-EC0677977920}">
      <dgm:prSet/>
      <dgm:spPr/>
      <dgm:t>
        <a:bodyPr/>
        <a:lstStyle/>
        <a:p>
          <a:endParaRPr lang="en-US"/>
        </a:p>
      </dgm:t>
    </dgm:pt>
    <dgm:pt modelId="{DAC08F6C-D8D7-416A-9FBD-625296E632B4}" type="pres">
      <dgm:prSet presAssocID="{BF1991EB-6A40-48A8-BA4E-AB1DE48EFE7D}" presName="cycle" presStyleCnt="0">
        <dgm:presLayoutVars>
          <dgm:chMax val="1"/>
          <dgm:dir/>
          <dgm:animLvl val="ctr"/>
          <dgm:resizeHandles val="exact"/>
        </dgm:presLayoutVars>
      </dgm:prSet>
      <dgm:spPr/>
      <dgm:t>
        <a:bodyPr/>
        <a:lstStyle/>
        <a:p>
          <a:endParaRPr lang="en-US"/>
        </a:p>
      </dgm:t>
    </dgm:pt>
    <dgm:pt modelId="{13BF688F-F4A4-48E2-A462-FD61CBC950C9}" type="pres">
      <dgm:prSet presAssocID="{75155FB6-543C-4992-9D3D-CE54DB2BF794}" presName="centerShape" presStyleLbl="node0" presStyleIdx="0" presStyleCnt="1"/>
      <dgm:spPr/>
      <dgm:t>
        <a:bodyPr/>
        <a:lstStyle/>
        <a:p>
          <a:endParaRPr lang="en-US"/>
        </a:p>
      </dgm:t>
    </dgm:pt>
    <dgm:pt modelId="{81C044AD-5C32-456A-A9D4-E60E7D6AD213}" type="pres">
      <dgm:prSet presAssocID="{3C28D77D-3FE7-4875-9E4D-CF768C5D0495}" presName="Name9" presStyleLbl="parChTrans1D2" presStyleIdx="0" presStyleCnt="4"/>
      <dgm:spPr/>
      <dgm:t>
        <a:bodyPr/>
        <a:lstStyle/>
        <a:p>
          <a:endParaRPr lang="en-US"/>
        </a:p>
      </dgm:t>
    </dgm:pt>
    <dgm:pt modelId="{782D781A-D91E-46A7-A661-6906B77263A1}" type="pres">
      <dgm:prSet presAssocID="{3C28D77D-3FE7-4875-9E4D-CF768C5D0495}" presName="connTx" presStyleLbl="parChTrans1D2" presStyleIdx="0" presStyleCnt="4"/>
      <dgm:spPr/>
      <dgm:t>
        <a:bodyPr/>
        <a:lstStyle/>
        <a:p>
          <a:endParaRPr lang="en-US"/>
        </a:p>
      </dgm:t>
    </dgm:pt>
    <dgm:pt modelId="{E93971ED-3FFE-4F35-86F1-D1FAA4EEDB94}" type="pres">
      <dgm:prSet presAssocID="{0589E23B-022C-475F-A775-0795EF5760D1}" presName="node" presStyleLbl="node1" presStyleIdx="0" presStyleCnt="4" custScaleX="127562">
        <dgm:presLayoutVars>
          <dgm:bulletEnabled val="1"/>
        </dgm:presLayoutVars>
      </dgm:prSet>
      <dgm:spPr/>
      <dgm:t>
        <a:bodyPr/>
        <a:lstStyle/>
        <a:p>
          <a:endParaRPr lang="en-US"/>
        </a:p>
      </dgm:t>
    </dgm:pt>
    <dgm:pt modelId="{4B9D8174-F07B-4D1B-8C63-7F9D4269BA71}" type="pres">
      <dgm:prSet presAssocID="{E8D6D4E5-2CAB-4D69-88C8-D6115E2EDE32}" presName="Name9" presStyleLbl="parChTrans1D2" presStyleIdx="1" presStyleCnt="4"/>
      <dgm:spPr/>
      <dgm:t>
        <a:bodyPr/>
        <a:lstStyle/>
        <a:p>
          <a:endParaRPr lang="en-US"/>
        </a:p>
      </dgm:t>
    </dgm:pt>
    <dgm:pt modelId="{72245690-A10A-4C75-AEB4-21FD17F5C9A0}" type="pres">
      <dgm:prSet presAssocID="{E8D6D4E5-2CAB-4D69-88C8-D6115E2EDE32}" presName="connTx" presStyleLbl="parChTrans1D2" presStyleIdx="1" presStyleCnt="4"/>
      <dgm:spPr/>
      <dgm:t>
        <a:bodyPr/>
        <a:lstStyle/>
        <a:p>
          <a:endParaRPr lang="en-US"/>
        </a:p>
      </dgm:t>
    </dgm:pt>
    <dgm:pt modelId="{06FE2A36-8AF7-424E-A503-E10BBE2F564B}" type="pres">
      <dgm:prSet presAssocID="{BBB7343F-DF49-41F0-BC53-3D29D309EFFD}" presName="node" presStyleLbl="node1" presStyleIdx="1" presStyleCnt="4" custScaleX="144420">
        <dgm:presLayoutVars>
          <dgm:bulletEnabled val="1"/>
        </dgm:presLayoutVars>
      </dgm:prSet>
      <dgm:spPr/>
      <dgm:t>
        <a:bodyPr/>
        <a:lstStyle/>
        <a:p>
          <a:endParaRPr lang="en-US"/>
        </a:p>
      </dgm:t>
    </dgm:pt>
    <dgm:pt modelId="{3CBDBB2F-1016-45FE-A532-5073708CBEE2}" type="pres">
      <dgm:prSet presAssocID="{966038A8-C052-44A4-975E-AFB08F5BBC0F}" presName="Name9" presStyleLbl="parChTrans1D2" presStyleIdx="2" presStyleCnt="4"/>
      <dgm:spPr/>
      <dgm:t>
        <a:bodyPr/>
        <a:lstStyle/>
        <a:p>
          <a:endParaRPr lang="en-US"/>
        </a:p>
      </dgm:t>
    </dgm:pt>
    <dgm:pt modelId="{A4A9C2CE-AD63-46B5-BA99-78233CF93DAF}" type="pres">
      <dgm:prSet presAssocID="{966038A8-C052-44A4-975E-AFB08F5BBC0F}" presName="connTx" presStyleLbl="parChTrans1D2" presStyleIdx="2" presStyleCnt="4"/>
      <dgm:spPr/>
      <dgm:t>
        <a:bodyPr/>
        <a:lstStyle/>
        <a:p>
          <a:endParaRPr lang="en-US"/>
        </a:p>
      </dgm:t>
    </dgm:pt>
    <dgm:pt modelId="{65CFA562-BA12-47D5-8BC8-17A6ACABF7BE}" type="pres">
      <dgm:prSet presAssocID="{FADD0544-D2D8-4CA3-B7F0-CAFAFCAACA5A}" presName="node" presStyleLbl="node1" presStyleIdx="2" presStyleCnt="4" custScaleX="127562">
        <dgm:presLayoutVars>
          <dgm:bulletEnabled val="1"/>
        </dgm:presLayoutVars>
      </dgm:prSet>
      <dgm:spPr/>
      <dgm:t>
        <a:bodyPr/>
        <a:lstStyle/>
        <a:p>
          <a:endParaRPr lang="en-US"/>
        </a:p>
      </dgm:t>
    </dgm:pt>
    <dgm:pt modelId="{769FC4ED-6C5A-40B2-BAA4-3D5044FA6BB8}" type="pres">
      <dgm:prSet presAssocID="{53D092E6-1139-423E-8552-35CD3829E999}" presName="Name9" presStyleLbl="parChTrans1D2" presStyleIdx="3" presStyleCnt="4"/>
      <dgm:spPr/>
      <dgm:t>
        <a:bodyPr/>
        <a:lstStyle/>
        <a:p>
          <a:endParaRPr lang="en-US"/>
        </a:p>
      </dgm:t>
    </dgm:pt>
    <dgm:pt modelId="{F4463041-589C-47A2-9B04-F2F763F2AC0E}" type="pres">
      <dgm:prSet presAssocID="{53D092E6-1139-423E-8552-35CD3829E999}" presName="connTx" presStyleLbl="parChTrans1D2" presStyleIdx="3" presStyleCnt="4"/>
      <dgm:spPr/>
      <dgm:t>
        <a:bodyPr/>
        <a:lstStyle/>
        <a:p>
          <a:endParaRPr lang="en-US"/>
        </a:p>
      </dgm:t>
    </dgm:pt>
    <dgm:pt modelId="{03AC9587-68E9-4AE9-B529-A7EE0B87AB8C}" type="pres">
      <dgm:prSet presAssocID="{8B695CD3-A865-45DA-B074-8CB64508FA6D}" presName="node" presStyleLbl="node1" presStyleIdx="3" presStyleCnt="4" custScaleX="161609">
        <dgm:presLayoutVars>
          <dgm:bulletEnabled val="1"/>
        </dgm:presLayoutVars>
      </dgm:prSet>
      <dgm:spPr/>
      <dgm:t>
        <a:bodyPr/>
        <a:lstStyle/>
        <a:p>
          <a:endParaRPr lang="en-US"/>
        </a:p>
      </dgm:t>
    </dgm:pt>
  </dgm:ptLst>
  <dgm:cxnLst>
    <dgm:cxn modelId="{D69B28C0-93E2-48B7-B396-E7B271FFF216}" type="presOf" srcId="{53D092E6-1139-423E-8552-35CD3829E999}" destId="{F4463041-589C-47A2-9B04-F2F763F2AC0E}" srcOrd="1" destOrd="0" presId="urn:microsoft.com/office/officeart/2005/8/layout/radial1"/>
    <dgm:cxn modelId="{B181ECEC-9309-4A5A-B82F-81D1BF1568D6}" type="presOf" srcId="{3C28D77D-3FE7-4875-9E4D-CF768C5D0495}" destId="{81C044AD-5C32-456A-A9D4-E60E7D6AD213}" srcOrd="0" destOrd="0" presId="urn:microsoft.com/office/officeart/2005/8/layout/radial1"/>
    <dgm:cxn modelId="{BC8798DA-4576-451B-A1A8-73E85E414F11}" type="presOf" srcId="{966038A8-C052-44A4-975E-AFB08F5BBC0F}" destId="{3CBDBB2F-1016-45FE-A532-5073708CBEE2}" srcOrd="0" destOrd="0" presId="urn:microsoft.com/office/officeart/2005/8/layout/radial1"/>
    <dgm:cxn modelId="{4F229A9B-9A7D-406F-B4DF-0414B205DCFE}" type="presOf" srcId="{E8D6D4E5-2CAB-4D69-88C8-D6115E2EDE32}" destId="{72245690-A10A-4C75-AEB4-21FD17F5C9A0}" srcOrd="1" destOrd="0" presId="urn:microsoft.com/office/officeart/2005/8/layout/radial1"/>
    <dgm:cxn modelId="{E0E963AF-761A-40C7-A24A-E6F870B8C15C}" type="presOf" srcId="{53D092E6-1139-423E-8552-35CD3829E999}" destId="{769FC4ED-6C5A-40B2-BAA4-3D5044FA6BB8}" srcOrd="0" destOrd="0" presId="urn:microsoft.com/office/officeart/2005/8/layout/radial1"/>
    <dgm:cxn modelId="{2128E055-A4BF-495E-87BA-9E7E6B19D1C4}" type="presOf" srcId="{8B695CD3-A865-45DA-B074-8CB64508FA6D}" destId="{03AC9587-68E9-4AE9-B529-A7EE0B87AB8C}" srcOrd="0" destOrd="0" presId="urn:microsoft.com/office/officeart/2005/8/layout/radial1"/>
    <dgm:cxn modelId="{4E68292B-7E33-407F-82FF-C5D2E97F58CE}" srcId="{BF1991EB-6A40-48A8-BA4E-AB1DE48EFE7D}" destId="{75155FB6-543C-4992-9D3D-CE54DB2BF794}" srcOrd="0" destOrd="0" parTransId="{3565F265-751B-40F2-897E-8594C8DAF777}" sibTransId="{5BF7D03A-A3FB-44C9-BC33-401F229A63EA}"/>
    <dgm:cxn modelId="{080B9056-3ECF-432E-9D69-D59854DC72D5}" type="presOf" srcId="{BBB7343F-DF49-41F0-BC53-3D29D309EFFD}" destId="{06FE2A36-8AF7-424E-A503-E10BBE2F564B}" srcOrd="0" destOrd="0" presId="urn:microsoft.com/office/officeart/2005/8/layout/radial1"/>
    <dgm:cxn modelId="{CBFDEB44-F2D4-4387-B8A3-C27E64666B10}" srcId="{75155FB6-543C-4992-9D3D-CE54DB2BF794}" destId="{0589E23B-022C-475F-A775-0795EF5760D1}" srcOrd="0" destOrd="0" parTransId="{3C28D77D-3FE7-4875-9E4D-CF768C5D0495}" sibTransId="{D73DE726-0B4B-486E-85A5-8FE37C746E1B}"/>
    <dgm:cxn modelId="{05CA9B78-CF8C-43F3-9DA8-EC0677977920}" srcId="{75155FB6-543C-4992-9D3D-CE54DB2BF794}" destId="{8B695CD3-A865-45DA-B074-8CB64508FA6D}" srcOrd="3" destOrd="0" parTransId="{53D092E6-1139-423E-8552-35CD3829E999}" sibTransId="{669AEBFB-9459-4710-B025-6EFF0F2D0BA8}"/>
    <dgm:cxn modelId="{4D42F0F9-2912-4CF7-B84F-0F2033BB979E}" type="presOf" srcId="{0589E23B-022C-475F-A775-0795EF5760D1}" destId="{E93971ED-3FFE-4F35-86F1-D1FAA4EEDB94}" srcOrd="0" destOrd="0" presId="urn:microsoft.com/office/officeart/2005/8/layout/radial1"/>
    <dgm:cxn modelId="{73949F2B-73E0-4645-BC01-C1DE4672DBA6}" type="presOf" srcId="{3C28D77D-3FE7-4875-9E4D-CF768C5D0495}" destId="{782D781A-D91E-46A7-A661-6906B77263A1}" srcOrd="1" destOrd="0" presId="urn:microsoft.com/office/officeart/2005/8/layout/radial1"/>
    <dgm:cxn modelId="{5B9344D0-01C0-4497-A68E-4B7D923EE890}" type="presOf" srcId="{966038A8-C052-44A4-975E-AFB08F5BBC0F}" destId="{A4A9C2CE-AD63-46B5-BA99-78233CF93DAF}" srcOrd="1" destOrd="0" presId="urn:microsoft.com/office/officeart/2005/8/layout/radial1"/>
    <dgm:cxn modelId="{FD652261-961A-41F6-93D4-51FD31FC0672}" type="presOf" srcId="{E8D6D4E5-2CAB-4D69-88C8-D6115E2EDE32}" destId="{4B9D8174-F07B-4D1B-8C63-7F9D4269BA71}" srcOrd="0" destOrd="0" presId="urn:microsoft.com/office/officeart/2005/8/layout/radial1"/>
    <dgm:cxn modelId="{47D8B836-AA36-4C6F-AC7B-2A790BFAD157}" srcId="{75155FB6-543C-4992-9D3D-CE54DB2BF794}" destId="{FADD0544-D2D8-4CA3-B7F0-CAFAFCAACA5A}" srcOrd="2" destOrd="0" parTransId="{966038A8-C052-44A4-975E-AFB08F5BBC0F}" sibTransId="{1AA927A7-1982-4D1C-AC2A-7885FE5DFB77}"/>
    <dgm:cxn modelId="{04635E4D-D4B8-4B54-BC9A-381948C89FB1}" srcId="{75155FB6-543C-4992-9D3D-CE54DB2BF794}" destId="{BBB7343F-DF49-41F0-BC53-3D29D309EFFD}" srcOrd="1" destOrd="0" parTransId="{E8D6D4E5-2CAB-4D69-88C8-D6115E2EDE32}" sibTransId="{5E664DAC-4A26-4BC8-B9A5-1F8C1358DF25}"/>
    <dgm:cxn modelId="{826F1ED0-8715-4A91-BAE0-AD545AF29096}" type="presOf" srcId="{FADD0544-D2D8-4CA3-B7F0-CAFAFCAACA5A}" destId="{65CFA562-BA12-47D5-8BC8-17A6ACABF7BE}" srcOrd="0" destOrd="0" presId="urn:microsoft.com/office/officeart/2005/8/layout/radial1"/>
    <dgm:cxn modelId="{A0C773F9-F5B4-4773-8B95-C7F5BE8AEDF0}" type="presOf" srcId="{BF1991EB-6A40-48A8-BA4E-AB1DE48EFE7D}" destId="{DAC08F6C-D8D7-416A-9FBD-625296E632B4}" srcOrd="0" destOrd="0" presId="urn:microsoft.com/office/officeart/2005/8/layout/radial1"/>
    <dgm:cxn modelId="{26BDA176-18C9-4DB7-892B-52951ADBA87B}" type="presOf" srcId="{75155FB6-543C-4992-9D3D-CE54DB2BF794}" destId="{13BF688F-F4A4-48E2-A462-FD61CBC950C9}" srcOrd="0" destOrd="0" presId="urn:microsoft.com/office/officeart/2005/8/layout/radial1"/>
    <dgm:cxn modelId="{C23EFF9B-06BD-49A6-A440-A39FA42045EC}" type="presParOf" srcId="{DAC08F6C-D8D7-416A-9FBD-625296E632B4}" destId="{13BF688F-F4A4-48E2-A462-FD61CBC950C9}" srcOrd="0" destOrd="0" presId="urn:microsoft.com/office/officeart/2005/8/layout/radial1"/>
    <dgm:cxn modelId="{42B8A486-A7DD-40F2-A006-3FDCAACF2BA4}" type="presParOf" srcId="{DAC08F6C-D8D7-416A-9FBD-625296E632B4}" destId="{81C044AD-5C32-456A-A9D4-E60E7D6AD213}" srcOrd="1" destOrd="0" presId="urn:microsoft.com/office/officeart/2005/8/layout/radial1"/>
    <dgm:cxn modelId="{73A456F0-3BE7-4176-88C3-5EB1CCFC852F}" type="presParOf" srcId="{81C044AD-5C32-456A-A9D4-E60E7D6AD213}" destId="{782D781A-D91E-46A7-A661-6906B77263A1}" srcOrd="0" destOrd="0" presId="urn:microsoft.com/office/officeart/2005/8/layout/radial1"/>
    <dgm:cxn modelId="{E92DA857-E8EC-4C48-B057-F909EC083250}" type="presParOf" srcId="{DAC08F6C-D8D7-416A-9FBD-625296E632B4}" destId="{E93971ED-3FFE-4F35-86F1-D1FAA4EEDB94}" srcOrd="2" destOrd="0" presId="urn:microsoft.com/office/officeart/2005/8/layout/radial1"/>
    <dgm:cxn modelId="{A9E00C43-BAD6-4454-A4DB-243C1480D81A}" type="presParOf" srcId="{DAC08F6C-D8D7-416A-9FBD-625296E632B4}" destId="{4B9D8174-F07B-4D1B-8C63-7F9D4269BA71}" srcOrd="3" destOrd="0" presId="urn:microsoft.com/office/officeart/2005/8/layout/radial1"/>
    <dgm:cxn modelId="{4D3A61A5-53D5-43E5-B9E5-63C1958DDEF1}" type="presParOf" srcId="{4B9D8174-F07B-4D1B-8C63-7F9D4269BA71}" destId="{72245690-A10A-4C75-AEB4-21FD17F5C9A0}" srcOrd="0" destOrd="0" presId="urn:microsoft.com/office/officeart/2005/8/layout/radial1"/>
    <dgm:cxn modelId="{631B007E-8CD9-4CD3-9CD1-4E1DD39426AE}" type="presParOf" srcId="{DAC08F6C-D8D7-416A-9FBD-625296E632B4}" destId="{06FE2A36-8AF7-424E-A503-E10BBE2F564B}" srcOrd="4" destOrd="0" presId="urn:microsoft.com/office/officeart/2005/8/layout/radial1"/>
    <dgm:cxn modelId="{95A806E5-7D6C-40B2-99D1-FA5D016A190F}" type="presParOf" srcId="{DAC08F6C-D8D7-416A-9FBD-625296E632B4}" destId="{3CBDBB2F-1016-45FE-A532-5073708CBEE2}" srcOrd="5" destOrd="0" presId="urn:microsoft.com/office/officeart/2005/8/layout/radial1"/>
    <dgm:cxn modelId="{55B5AA94-496A-4544-86C2-6E9D62A0FDB8}" type="presParOf" srcId="{3CBDBB2F-1016-45FE-A532-5073708CBEE2}" destId="{A4A9C2CE-AD63-46B5-BA99-78233CF93DAF}" srcOrd="0" destOrd="0" presId="urn:microsoft.com/office/officeart/2005/8/layout/radial1"/>
    <dgm:cxn modelId="{2B3BBDA7-D6B1-4ACB-AB38-AF37ED8CE842}" type="presParOf" srcId="{DAC08F6C-D8D7-416A-9FBD-625296E632B4}" destId="{65CFA562-BA12-47D5-8BC8-17A6ACABF7BE}" srcOrd="6" destOrd="0" presId="urn:microsoft.com/office/officeart/2005/8/layout/radial1"/>
    <dgm:cxn modelId="{C3079187-BDC0-4A39-8FA3-1C9AB35703B1}" type="presParOf" srcId="{DAC08F6C-D8D7-416A-9FBD-625296E632B4}" destId="{769FC4ED-6C5A-40B2-BAA4-3D5044FA6BB8}" srcOrd="7" destOrd="0" presId="urn:microsoft.com/office/officeart/2005/8/layout/radial1"/>
    <dgm:cxn modelId="{ADD30FA1-978D-4083-9496-20EE5BDC68C5}" type="presParOf" srcId="{769FC4ED-6C5A-40B2-BAA4-3D5044FA6BB8}" destId="{F4463041-589C-47A2-9B04-F2F763F2AC0E}" srcOrd="0" destOrd="0" presId="urn:microsoft.com/office/officeart/2005/8/layout/radial1"/>
    <dgm:cxn modelId="{C71F8C18-D2BA-4B87-B74A-738C57D93FF4}" type="presParOf" srcId="{DAC08F6C-D8D7-416A-9FBD-625296E632B4}" destId="{03AC9587-68E9-4AE9-B529-A7EE0B87AB8C}"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F8426C-7E00-492B-A6EB-611E06309D28}">
      <dsp:nvSpPr>
        <dsp:cNvPr id="0" name=""/>
        <dsp:cNvSpPr/>
      </dsp:nvSpPr>
      <dsp:spPr>
        <a:xfrm>
          <a:off x="0" y="569506"/>
          <a:ext cx="82296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AB1944-8233-4149-A174-E1B2B910DFFE}">
      <dsp:nvSpPr>
        <dsp:cNvPr id="0" name=""/>
        <dsp:cNvSpPr/>
      </dsp:nvSpPr>
      <dsp:spPr>
        <a:xfrm>
          <a:off x="411078" y="28276"/>
          <a:ext cx="5755094" cy="674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vi-VN" sz="1600" b="0" i="0" kern="1200" dirty="0" smtClean="0"/>
            <a:t>Các bệnh nhiễm trùng như </a:t>
          </a:r>
          <a:r>
            <a:rPr lang="vi-VN" sz="1600" b="0" i="0" kern="1200" dirty="0" smtClean="0">
              <a:hlinkClick xmlns:r="http://schemas.openxmlformats.org/officeDocument/2006/relationships" r:id="rId1"/>
            </a:rPr>
            <a:t>viêm phổi cộng đồng</a:t>
          </a:r>
          <a:r>
            <a:rPr lang="vi-VN" sz="1600" b="0" i="0" kern="1200" dirty="0" smtClean="0"/>
            <a:t>, viêm xoang, viêm họng và viêm amidan</a:t>
          </a:r>
          <a:endParaRPr lang="en-US" sz="1600" kern="1200" dirty="0"/>
        </a:p>
      </dsp:txBody>
      <dsp:txXfrm>
        <a:off x="411078" y="28276"/>
        <a:ext cx="5755094" cy="674070"/>
      </dsp:txXfrm>
    </dsp:sp>
    <dsp:sp modelId="{AB3C5DB1-5285-4E85-8968-6B5ECB356A5F}">
      <dsp:nvSpPr>
        <dsp:cNvPr id="0" name=""/>
        <dsp:cNvSpPr/>
      </dsp:nvSpPr>
      <dsp:spPr>
        <a:xfrm>
          <a:off x="0" y="1406508"/>
          <a:ext cx="82296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99133-5D1F-4155-A9E4-0F3AA49127AB}">
      <dsp:nvSpPr>
        <dsp:cNvPr id="0" name=""/>
        <dsp:cNvSpPr/>
      </dsp:nvSpPr>
      <dsp:spPr>
        <a:xfrm>
          <a:off x="380999" y="762000"/>
          <a:ext cx="6059884" cy="6944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0" i="0" kern="1200" dirty="0" smtClean="0"/>
            <a:t>Nhiễm trùng da không biến chứng và viêm tai giữa ở bệnh nhi</a:t>
          </a:r>
          <a:r>
            <a:rPr lang="en-US" sz="1400" b="0" i="0" kern="1200" dirty="0" smtClean="0"/>
            <a:t>.</a:t>
          </a:r>
          <a:endParaRPr lang="en-US" sz="1400" kern="1200" dirty="0"/>
        </a:p>
      </dsp:txBody>
      <dsp:txXfrm>
        <a:off x="380999" y="762000"/>
        <a:ext cx="6059884" cy="694442"/>
      </dsp:txXfrm>
    </dsp:sp>
    <dsp:sp modelId="{5397C0B5-FD21-4799-ACC4-2D639126C47C}">
      <dsp:nvSpPr>
        <dsp:cNvPr id="0" name=""/>
        <dsp:cNvSpPr/>
      </dsp:nvSpPr>
      <dsp:spPr>
        <a:xfrm>
          <a:off x="0" y="2341783"/>
          <a:ext cx="82296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D915C-6469-44AA-8D4E-26B40AD1D0C6}">
      <dsp:nvSpPr>
        <dsp:cNvPr id="0" name=""/>
        <dsp:cNvSpPr/>
      </dsp:nvSpPr>
      <dsp:spPr>
        <a:xfrm>
          <a:off x="380999" y="1752600"/>
          <a:ext cx="5755094" cy="7927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vi-VN" sz="1600" b="0" i="0" kern="1200" dirty="0" smtClean="0"/>
            <a:t>Điều trị nhiễm </a:t>
          </a:r>
          <a:r>
            <a:rPr lang="vi-VN" sz="1600" b="0" i="1" kern="1200" dirty="0" smtClean="0">
              <a:hlinkClick xmlns:r="http://schemas.openxmlformats.org/officeDocument/2006/relationships" r:id="rId2"/>
            </a:rPr>
            <a:t>Helicobacter pylori</a:t>
          </a:r>
          <a:r>
            <a:rPr lang="vi-VN" sz="1600" b="0" i="0" kern="1200" dirty="0" smtClean="0"/>
            <a:t> trong phác đồ điều trị ba thuốc tiêu chuẩn</a:t>
          </a:r>
          <a:endParaRPr lang="en-US" sz="1600" kern="1200" dirty="0"/>
        </a:p>
      </dsp:txBody>
      <dsp:txXfrm>
        <a:off x="380999" y="1752600"/>
        <a:ext cx="5755094" cy="792714"/>
      </dsp:txXfrm>
    </dsp:sp>
    <dsp:sp modelId="{6141E14C-262F-47FA-83B1-96834B8BED30}">
      <dsp:nvSpPr>
        <dsp:cNvPr id="0" name=""/>
        <dsp:cNvSpPr/>
      </dsp:nvSpPr>
      <dsp:spPr>
        <a:xfrm>
          <a:off x="0" y="3167983"/>
          <a:ext cx="82296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E43F13-9AE8-40C8-AEF5-57CC266C4B1F}">
      <dsp:nvSpPr>
        <dsp:cNvPr id="0" name=""/>
        <dsp:cNvSpPr/>
      </dsp:nvSpPr>
      <dsp:spPr>
        <a:xfrm>
          <a:off x="411078" y="2617183"/>
          <a:ext cx="5755094" cy="683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vi-VN" sz="1600" b="0" i="0" kern="1200" dirty="0" smtClean="0"/>
            <a:t>Các bệnh lây truyền qua đường tình dục như nhiễm trùng lậu cầu và Chlamydia</a:t>
          </a:r>
          <a:endParaRPr lang="en-US" sz="1600" kern="1200" dirty="0"/>
        </a:p>
      </dsp:txBody>
      <dsp:txXfrm>
        <a:off x="411078" y="2617183"/>
        <a:ext cx="5755094" cy="683639"/>
      </dsp:txXfrm>
    </dsp:sp>
    <dsp:sp modelId="{71E27FBB-D8F1-4BE0-92CF-0AA2DF7CE7E8}">
      <dsp:nvSpPr>
        <dsp:cNvPr id="0" name=""/>
        <dsp:cNvSpPr/>
      </dsp:nvSpPr>
      <dsp:spPr>
        <a:xfrm>
          <a:off x="0" y="4134360"/>
          <a:ext cx="82296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2F4816-9510-4280-AA85-7F56C2A81165}">
      <dsp:nvSpPr>
        <dsp:cNvPr id="0" name=""/>
        <dsp:cNvSpPr/>
      </dsp:nvSpPr>
      <dsp:spPr>
        <a:xfrm>
          <a:off x="411078" y="3443383"/>
          <a:ext cx="5755094" cy="8238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vi-VN" sz="1600" b="0" i="0" kern="1200" dirty="0" smtClean="0"/>
            <a:t>Bệnh </a:t>
          </a:r>
          <a:r>
            <a:rPr lang="vi-VN" sz="1600" b="0" i="0" kern="1200" dirty="0" smtClean="0">
              <a:hlinkClick xmlns:r="http://schemas.openxmlformats.org/officeDocument/2006/relationships" r:id="rId3"/>
            </a:rPr>
            <a:t>viêm phổi không điển hình</a:t>
          </a:r>
          <a:r>
            <a:rPr lang="vi-VN" sz="1600" b="0" i="0" kern="1200" dirty="0" smtClean="0"/>
            <a:t> do </a:t>
          </a:r>
          <a:r>
            <a:rPr lang="vi-VN" sz="1600" b="0" i="1" kern="1200" dirty="0" smtClean="0"/>
            <a:t>Mycoplasma pneumoniae, Legionella, Chlamydia pneumoniae</a:t>
          </a:r>
          <a:endParaRPr lang="en-US" sz="1600" kern="1200" dirty="0"/>
        </a:p>
      </dsp:txBody>
      <dsp:txXfrm>
        <a:off x="411078" y="3443383"/>
        <a:ext cx="5755094" cy="8238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AB6391-66C7-4753-BA18-E57D3F993617}">
      <dsp:nvSpPr>
        <dsp:cNvPr id="0" name=""/>
        <dsp:cNvSpPr/>
      </dsp:nvSpPr>
      <dsp:spPr>
        <a:xfrm>
          <a:off x="4100" y="922971"/>
          <a:ext cx="1924134" cy="143632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247EEE-69FA-4B45-82D0-F0E3B84CE533}">
      <dsp:nvSpPr>
        <dsp:cNvPr id="0" name=""/>
        <dsp:cNvSpPr/>
      </dsp:nvSpPr>
      <dsp:spPr>
        <a:xfrm>
          <a:off x="0" y="2332036"/>
          <a:ext cx="1924134" cy="6176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smtClean="0"/>
            <a:t>Azithtomycin </a:t>
          </a:r>
          <a:endParaRPr lang="en-US" sz="1600" kern="1200" dirty="0"/>
        </a:p>
      </dsp:txBody>
      <dsp:txXfrm>
        <a:off x="0" y="2332036"/>
        <a:ext cx="1355024" cy="617620"/>
      </dsp:txXfrm>
    </dsp:sp>
    <dsp:sp modelId="{D92992C9-AD3D-4696-BD81-65F9DD4B26C6}">
      <dsp:nvSpPr>
        <dsp:cNvPr id="0" name=""/>
        <dsp:cNvSpPr/>
      </dsp:nvSpPr>
      <dsp:spPr>
        <a:xfrm>
          <a:off x="2" y="1036638"/>
          <a:ext cx="1805524" cy="1188297"/>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20A921-1AAD-4204-8295-B5B31AF00061}">
      <dsp:nvSpPr>
        <dsp:cNvPr id="0" name=""/>
        <dsp:cNvSpPr/>
      </dsp:nvSpPr>
      <dsp:spPr>
        <a:xfrm>
          <a:off x="2822865" y="940960"/>
          <a:ext cx="1924134" cy="143632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F262DB-2C31-4DF7-88DF-86AF5DD0FC54}">
      <dsp:nvSpPr>
        <dsp:cNvPr id="0" name=""/>
        <dsp:cNvSpPr/>
      </dsp:nvSpPr>
      <dsp:spPr>
        <a:xfrm>
          <a:off x="2852612" y="2419197"/>
          <a:ext cx="1924134" cy="6176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smtClean="0"/>
            <a:t>Erythromycin </a:t>
          </a:r>
          <a:endParaRPr lang="en-US" sz="1600" kern="1200" dirty="0"/>
        </a:p>
      </dsp:txBody>
      <dsp:txXfrm>
        <a:off x="2852612" y="2419197"/>
        <a:ext cx="1355024" cy="617620"/>
      </dsp:txXfrm>
    </dsp:sp>
    <dsp:sp modelId="{948572AC-C6FD-4E8D-A104-1C58DFA765CE}">
      <dsp:nvSpPr>
        <dsp:cNvPr id="0" name=""/>
        <dsp:cNvSpPr/>
      </dsp:nvSpPr>
      <dsp:spPr>
        <a:xfrm>
          <a:off x="2900461" y="1050203"/>
          <a:ext cx="1691355" cy="1272727"/>
        </a:xfrm>
        <a:prstGeom prst="rect">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3AB92-A834-4563-BE91-1E27E92F1714}">
      <dsp:nvSpPr>
        <dsp:cNvPr id="0" name=""/>
        <dsp:cNvSpPr/>
      </dsp:nvSpPr>
      <dsp:spPr>
        <a:xfrm>
          <a:off x="5581563" y="944531"/>
          <a:ext cx="1924134" cy="143632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FE289-D5A0-4215-8CA2-0F794ED61FCC}">
      <dsp:nvSpPr>
        <dsp:cNvPr id="0" name=""/>
        <dsp:cNvSpPr/>
      </dsp:nvSpPr>
      <dsp:spPr>
        <a:xfrm>
          <a:off x="5581563" y="2380857"/>
          <a:ext cx="1924134" cy="6176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smtClean="0"/>
            <a:t>Clarithromcin</a:t>
          </a:r>
          <a:endParaRPr lang="en-US" sz="1600" kern="1200" dirty="0"/>
        </a:p>
      </dsp:txBody>
      <dsp:txXfrm>
        <a:off x="5581563" y="2380857"/>
        <a:ext cx="1355024" cy="617620"/>
      </dsp:txXfrm>
    </dsp:sp>
    <dsp:sp modelId="{794D27D3-89BB-4699-BC92-24798DD1DF35}">
      <dsp:nvSpPr>
        <dsp:cNvPr id="0" name=""/>
        <dsp:cNvSpPr/>
      </dsp:nvSpPr>
      <dsp:spPr>
        <a:xfrm>
          <a:off x="5620769" y="1102906"/>
          <a:ext cx="1789550" cy="1258443"/>
        </a:xfrm>
        <a:prstGeom prst="ellipse">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535327-624D-4674-894A-842093EF4878}">
      <dsp:nvSpPr>
        <dsp:cNvPr id="0" name=""/>
        <dsp:cNvSpPr/>
      </dsp:nvSpPr>
      <dsp:spPr>
        <a:xfrm>
          <a:off x="2426761" y="506680"/>
          <a:ext cx="3376076" cy="3376076"/>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7A3516-19B5-4D52-A8BC-4A81588DE767}">
      <dsp:nvSpPr>
        <dsp:cNvPr id="0" name=""/>
        <dsp:cNvSpPr/>
      </dsp:nvSpPr>
      <dsp:spPr>
        <a:xfrm>
          <a:off x="2426761" y="506680"/>
          <a:ext cx="3376076" cy="3376076"/>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13E83E-8C28-4E0F-B67D-7AFDF571B057}">
      <dsp:nvSpPr>
        <dsp:cNvPr id="0" name=""/>
        <dsp:cNvSpPr/>
      </dsp:nvSpPr>
      <dsp:spPr>
        <a:xfrm>
          <a:off x="2426761" y="506680"/>
          <a:ext cx="3376076" cy="3376076"/>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85240C-7559-4510-B56C-6C972FF5E650}">
      <dsp:nvSpPr>
        <dsp:cNvPr id="0" name=""/>
        <dsp:cNvSpPr/>
      </dsp:nvSpPr>
      <dsp:spPr>
        <a:xfrm>
          <a:off x="2426761" y="506680"/>
          <a:ext cx="3376076" cy="3376076"/>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04856A-F5F3-4A7E-9A8B-1214856A1FEA}">
      <dsp:nvSpPr>
        <dsp:cNvPr id="0" name=""/>
        <dsp:cNvSpPr/>
      </dsp:nvSpPr>
      <dsp:spPr>
        <a:xfrm>
          <a:off x="3337247" y="1417165"/>
          <a:ext cx="1555105" cy="15551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Tác dụng phụ </a:t>
          </a:r>
          <a:endParaRPr lang="en-US" sz="2400" kern="1200" dirty="0"/>
        </a:p>
      </dsp:txBody>
      <dsp:txXfrm>
        <a:off x="3337247" y="1417165"/>
        <a:ext cx="1555105" cy="1555105"/>
      </dsp:txXfrm>
    </dsp:sp>
    <dsp:sp modelId="{473287F6-5B99-4788-AB13-629A6E7A2022}">
      <dsp:nvSpPr>
        <dsp:cNvPr id="0" name=""/>
        <dsp:cNvSpPr/>
      </dsp:nvSpPr>
      <dsp:spPr>
        <a:xfrm>
          <a:off x="3570513" y="1582"/>
          <a:ext cx="1088573" cy="1088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i="0" kern="1200" dirty="0" smtClean="0"/>
            <a:t>B</a:t>
          </a:r>
          <a:r>
            <a:rPr lang="vi-VN" sz="1600" b="0" i="0" kern="1200" dirty="0" smtClean="0"/>
            <a:t>uồn nôn, nôn</a:t>
          </a:r>
          <a:endParaRPr lang="en-US" sz="1600" kern="1200" dirty="0"/>
        </a:p>
      </dsp:txBody>
      <dsp:txXfrm>
        <a:off x="3570513" y="1582"/>
        <a:ext cx="1088573" cy="1088573"/>
      </dsp:txXfrm>
    </dsp:sp>
    <dsp:sp modelId="{E157062D-E649-4843-8FC0-F96C4B48289F}">
      <dsp:nvSpPr>
        <dsp:cNvPr id="0" name=""/>
        <dsp:cNvSpPr/>
      </dsp:nvSpPr>
      <dsp:spPr>
        <a:xfrm>
          <a:off x="5219362" y="1650431"/>
          <a:ext cx="1088573" cy="1088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vi-VN" sz="1400" b="0" i="0" kern="1200" dirty="0" smtClean="0"/>
            <a:t>tăng nguy cơ bị rối loạn nhịp tim</a:t>
          </a:r>
          <a:endParaRPr lang="en-US" sz="1400" kern="1200" dirty="0"/>
        </a:p>
      </dsp:txBody>
      <dsp:txXfrm>
        <a:off x="5219362" y="1650431"/>
        <a:ext cx="1088573" cy="1088573"/>
      </dsp:txXfrm>
    </dsp:sp>
    <dsp:sp modelId="{20919E1C-CB47-49E6-B9D4-2A06A790BABD}">
      <dsp:nvSpPr>
        <dsp:cNvPr id="0" name=""/>
        <dsp:cNvSpPr/>
      </dsp:nvSpPr>
      <dsp:spPr>
        <a:xfrm>
          <a:off x="3428998" y="3299281"/>
          <a:ext cx="1371602" cy="1088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vi-VN" sz="1200" b="0" i="0" kern="1200" dirty="0" smtClean="0"/>
            <a:t>hội chứng Stevens-Johnson và hoại tử biểu bì nhiễm độc hiếm gặp</a:t>
          </a:r>
          <a:endParaRPr lang="en-US" sz="1200" kern="1200" dirty="0"/>
        </a:p>
      </dsp:txBody>
      <dsp:txXfrm>
        <a:off x="3428998" y="3299281"/>
        <a:ext cx="1371602" cy="1088573"/>
      </dsp:txXfrm>
    </dsp:sp>
    <dsp:sp modelId="{D086314D-D977-4E21-9635-C1C5BD2535BF}">
      <dsp:nvSpPr>
        <dsp:cNvPr id="0" name=""/>
        <dsp:cNvSpPr/>
      </dsp:nvSpPr>
      <dsp:spPr>
        <a:xfrm>
          <a:off x="1921663" y="1650431"/>
          <a:ext cx="1088573" cy="1088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i="0" kern="1200" dirty="0" smtClean="0"/>
            <a:t>Đ</a:t>
          </a:r>
          <a:r>
            <a:rPr lang="vi-VN" sz="1600" b="0" i="0" kern="1200" dirty="0" smtClean="0"/>
            <a:t>au bụng và tiêu chảy</a:t>
          </a:r>
          <a:endParaRPr lang="en-US" sz="1600" kern="1200" dirty="0"/>
        </a:p>
      </dsp:txBody>
      <dsp:txXfrm>
        <a:off x="1921663" y="1650431"/>
        <a:ext cx="1088573" cy="10885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D62885-A105-4D63-B08F-ADFBEEBCF58C}">
      <dsp:nvSpPr>
        <dsp:cNvPr id="0" name=""/>
        <dsp:cNvSpPr/>
      </dsp:nvSpPr>
      <dsp:spPr>
        <a:xfrm>
          <a:off x="0" y="0"/>
          <a:ext cx="8229600" cy="11990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vi-VN" sz="2900" b="0" i="0" kern="1200" dirty="0" smtClean="0">
              <a:hlinkClick xmlns:r="http://schemas.openxmlformats.org/officeDocument/2006/relationships" r:id="rId1"/>
            </a:rPr>
            <a:t>Nhiễm trùng đường tiết niệu</a:t>
          </a:r>
          <a:r>
            <a:rPr lang="vi-VN" sz="2900" b="0" i="0" kern="1200" dirty="0" smtClean="0"/>
            <a:t>, viêm bể thận</a:t>
          </a:r>
          <a:endParaRPr lang="en-US" sz="2900" kern="1200" dirty="0"/>
        </a:p>
      </dsp:txBody>
      <dsp:txXfrm>
        <a:off x="0" y="0"/>
        <a:ext cx="8229600" cy="1199020"/>
      </dsp:txXfrm>
    </dsp:sp>
    <dsp:sp modelId="{A596C62C-29F7-4001-B3AA-85999DD5CAA4}">
      <dsp:nvSpPr>
        <dsp:cNvPr id="0" name=""/>
        <dsp:cNvSpPr/>
      </dsp:nvSpPr>
      <dsp:spPr>
        <a:xfrm>
          <a:off x="0" y="1272662"/>
          <a:ext cx="8229600" cy="78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i="0" kern="1200" dirty="0" err="1" smtClean="0"/>
            <a:t>Nhiễm</a:t>
          </a:r>
          <a:r>
            <a:rPr lang="en-US" sz="2300" b="0" i="0" kern="1200" dirty="0" smtClean="0"/>
            <a:t> </a:t>
          </a:r>
          <a:r>
            <a:rPr lang="en-US" sz="2300" b="0" i="0" kern="1200" dirty="0" err="1" smtClean="0"/>
            <a:t>trùng</a:t>
          </a:r>
          <a:r>
            <a:rPr lang="en-US" sz="2300" b="0" i="0" kern="1200" dirty="0" smtClean="0"/>
            <a:t> </a:t>
          </a:r>
          <a:r>
            <a:rPr lang="en-US" sz="2300" b="0" i="0" kern="1200" dirty="0" err="1" smtClean="0"/>
            <a:t>lây</a:t>
          </a:r>
          <a:r>
            <a:rPr lang="en-US" sz="2300" b="0" i="0" kern="1200" dirty="0" smtClean="0"/>
            <a:t> qua </a:t>
          </a:r>
          <a:r>
            <a:rPr lang="en-US" sz="2300" b="0" i="0" kern="1200" dirty="0" err="1" smtClean="0"/>
            <a:t>đường</a:t>
          </a:r>
          <a:r>
            <a:rPr lang="en-US" sz="2300" b="0" i="0" kern="1200" dirty="0" smtClean="0"/>
            <a:t> </a:t>
          </a:r>
          <a:r>
            <a:rPr lang="en-US" sz="2300" b="0" i="0" kern="1200" dirty="0" err="1" smtClean="0"/>
            <a:t>tình</a:t>
          </a:r>
          <a:r>
            <a:rPr lang="en-US" sz="2300" b="0" i="0" kern="1200" dirty="0" smtClean="0"/>
            <a:t> </a:t>
          </a:r>
          <a:r>
            <a:rPr lang="en-US" sz="2300" b="0" i="0" kern="1200" dirty="0" err="1" smtClean="0"/>
            <a:t>dục</a:t>
          </a:r>
          <a:r>
            <a:rPr lang="vi-VN" sz="2300" b="0" i="0" kern="1200" dirty="0" smtClean="0"/>
            <a:t>, </a:t>
          </a:r>
          <a:r>
            <a:rPr lang="vi-VN" sz="2300" b="0" i="0" kern="1200" dirty="0" smtClean="0"/>
            <a:t>viêm tuyến tiền liệt.</a:t>
          </a:r>
          <a:endParaRPr lang="en-US" sz="2300" kern="1200" dirty="0"/>
        </a:p>
      </dsp:txBody>
      <dsp:txXfrm>
        <a:off x="0" y="1272662"/>
        <a:ext cx="8229600" cy="785849"/>
      </dsp:txXfrm>
    </dsp:sp>
    <dsp:sp modelId="{E7B3C343-28F9-4379-A28B-D44DB8EB6135}">
      <dsp:nvSpPr>
        <dsp:cNvPr id="0" name=""/>
        <dsp:cNvSpPr/>
      </dsp:nvSpPr>
      <dsp:spPr>
        <a:xfrm>
          <a:off x="0" y="2058511"/>
          <a:ext cx="8229600" cy="709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vi-VN" sz="2900" b="0" i="0" kern="1200" dirty="0" smtClean="0"/>
            <a:t>Nhiễm trùng đường tiêu hóa và trong ổ bụng.</a:t>
          </a:r>
          <a:endParaRPr lang="en-US" sz="2900" kern="1200" dirty="0"/>
        </a:p>
      </dsp:txBody>
      <dsp:txXfrm>
        <a:off x="0" y="2058511"/>
        <a:ext cx="8229600" cy="709981"/>
      </dsp:txXfrm>
    </dsp:sp>
    <dsp:sp modelId="{C8BE7067-C964-4715-92AC-A6B50830F9BC}">
      <dsp:nvSpPr>
        <dsp:cNvPr id="0" name=""/>
        <dsp:cNvSpPr/>
      </dsp:nvSpPr>
      <dsp:spPr>
        <a:xfrm>
          <a:off x="0" y="2768492"/>
          <a:ext cx="8229600" cy="211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i="0" kern="1200" dirty="0" smtClean="0"/>
            <a:t>Nhiễm trùng da và mô mềm.</a:t>
          </a:r>
          <a:endParaRPr lang="en-US" sz="2300" kern="1200" dirty="0"/>
        </a:p>
        <a:p>
          <a:pPr marL="228600" lvl="1" indent="-228600" algn="l" defTabSz="1022350">
            <a:lnSpc>
              <a:spcPct val="90000"/>
            </a:lnSpc>
            <a:spcBef>
              <a:spcPct val="0"/>
            </a:spcBef>
            <a:spcAft>
              <a:spcPct val="20000"/>
            </a:spcAft>
            <a:buChar char="••"/>
          </a:pPr>
          <a:r>
            <a:rPr lang="vi-VN" sz="2300" b="0" i="0" kern="1200" dirty="0" smtClean="0"/>
            <a:t>Viêm phổi mắc phải tại cộng đồng (không nên là chỉ định đầu tay) và bệnh viện.</a:t>
          </a:r>
          <a:endParaRPr lang="en-US" sz="2300" kern="1200" dirty="0"/>
        </a:p>
        <a:p>
          <a:pPr marL="228600" lvl="1" indent="-228600" algn="l" defTabSz="1022350">
            <a:lnSpc>
              <a:spcPct val="90000"/>
            </a:lnSpc>
            <a:spcBef>
              <a:spcPct val="0"/>
            </a:spcBef>
            <a:spcAft>
              <a:spcPct val="20000"/>
            </a:spcAft>
            <a:buChar char="••"/>
          </a:pPr>
          <a:r>
            <a:rPr lang="en-US" sz="2300" b="0" i="0" kern="1200" dirty="0" smtClean="0"/>
            <a:t>N</a:t>
          </a:r>
          <a:r>
            <a:rPr lang="vi-VN" sz="2300" b="0" i="0" kern="1200" dirty="0" smtClean="0"/>
            <a:t>hiễm trùng xương và khớp</a:t>
          </a:r>
          <a:endParaRPr lang="en-US" sz="2300" kern="1200" dirty="0"/>
        </a:p>
      </dsp:txBody>
      <dsp:txXfrm>
        <a:off x="0" y="2768492"/>
        <a:ext cx="8229600" cy="211086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1EB759-1B23-4500-8480-56150B496F98}">
      <dsp:nvSpPr>
        <dsp:cNvPr id="0" name=""/>
        <dsp:cNvSpPr/>
      </dsp:nvSpPr>
      <dsp:spPr>
        <a:xfrm>
          <a:off x="1934194" y="-27629"/>
          <a:ext cx="4361210" cy="4361210"/>
        </a:xfrm>
        <a:prstGeom prst="circularArrow">
          <a:avLst>
            <a:gd name="adj1" fmla="val 5544"/>
            <a:gd name="adj2" fmla="val 330680"/>
            <a:gd name="adj3" fmla="val 13767782"/>
            <a:gd name="adj4" fmla="val 1739092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20EB5-0E1A-4531-B14D-ED9E547784DD}">
      <dsp:nvSpPr>
        <dsp:cNvPr id="0" name=""/>
        <dsp:cNvSpPr/>
      </dsp:nvSpPr>
      <dsp:spPr>
        <a:xfrm>
          <a:off x="3090118" y="180"/>
          <a:ext cx="2049363" cy="10246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Đ</a:t>
          </a:r>
          <a:r>
            <a:rPr lang="vi-VN" sz="1800" b="0" i="0" kern="1200" dirty="0" smtClean="0"/>
            <a:t>au khớp (đặc biệt ở trẻ em)</a:t>
          </a:r>
          <a:endParaRPr lang="en-US" sz="1800" kern="1200" dirty="0"/>
        </a:p>
      </dsp:txBody>
      <dsp:txXfrm>
        <a:off x="3090118" y="180"/>
        <a:ext cx="2049363" cy="1024681"/>
      </dsp:txXfrm>
    </dsp:sp>
    <dsp:sp modelId="{411A83EC-C8A1-4F5C-BDD0-945CEC105A85}">
      <dsp:nvSpPr>
        <dsp:cNvPr id="0" name=""/>
        <dsp:cNvSpPr/>
      </dsp:nvSpPr>
      <dsp:spPr>
        <a:xfrm>
          <a:off x="4858885" y="1285264"/>
          <a:ext cx="2049363" cy="10246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err="1" smtClean="0"/>
            <a:t>Phản</a:t>
          </a:r>
          <a:r>
            <a:rPr lang="en-US" sz="1800" b="0" i="0" kern="1200" dirty="0" smtClean="0"/>
            <a:t> </a:t>
          </a:r>
          <a:r>
            <a:rPr lang="en-US" sz="1800" b="0" i="0" kern="1200" dirty="0" err="1" smtClean="0"/>
            <a:t>ứng</a:t>
          </a:r>
          <a:r>
            <a:rPr lang="en-US" sz="1800" b="0" i="0" kern="1200" dirty="0" smtClean="0"/>
            <a:t> </a:t>
          </a:r>
          <a:r>
            <a:rPr lang="en-US" sz="1800" b="0" i="0" kern="1200" dirty="0" err="1" smtClean="0"/>
            <a:t>phản</a:t>
          </a:r>
          <a:r>
            <a:rPr lang="en-US" sz="1800" b="0" i="0" kern="1200" dirty="0" smtClean="0"/>
            <a:t> </a:t>
          </a:r>
          <a:r>
            <a:rPr lang="en-US" sz="1800" b="0" i="0" kern="1200" dirty="0" err="1" smtClean="0"/>
            <a:t>vệ</a:t>
          </a:r>
          <a:r>
            <a:rPr lang="en-US" sz="1800" b="0" i="0" kern="1200" dirty="0" smtClean="0"/>
            <a:t> </a:t>
          </a:r>
          <a:r>
            <a:rPr lang="en-US" sz="1800" b="0" i="0" kern="1200" dirty="0" err="1" smtClean="0"/>
            <a:t>và</a:t>
          </a:r>
          <a:r>
            <a:rPr lang="en-US" sz="1800" b="0" i="0" kern="1200" dirty="0" smtClean="0"/>
            <a:t> </a:t>
          </a:r>
          <a:r>
            <a:rPr lang="en-US" sz="1800" b="0" i="0" kern="1200" dirty="0" err="1" smtClean="0"/>
            <a:t>phản</a:t>
          </a:r>
          <a:r>
            <a:rPr lang="en-US" sz="1800" b="0" i="0" kern="1200" dirty="0" smtClean="0"/>
            <a:t> </a:t>
          </a:r>
          <a:r>
            <a:rPr lang="en-US" sz="1800" b="0" i="0" kern="1200" dirty="0" err="1" smtClean="0"/>
            <a:t>ứng</a:t>
          </a:r>
          <a:r>
            <a:rPr lang="en-US" sz="1800" b="0" i="0" kern="1200" dirty="0" smtClean="0"/>
            <a:t> </a:t>
          </a:r>
          <a:r>
            <a:rPr lang="en-US" sz="1800" b="0" i="0" kern="1200" dirty="0" err="1" smtClean="0"/>
            <a:t>trên</a:t>
          </a:r>
          <a:r>
            <a:rPr lang="en-US" sz="1800" b="0" i="0" kern="1200" dirty="0" smtClean="0"/>
            <a:t> </a:t>
          </a:r>
          <a:r>
            <a:rPr lang="en-US" sz="1800" b="0" i="0" kern="1200" dirty="0" err="1" smtClean="0"/>
            <a:t>da</a:t>
          </a:r>
          <a:r>
            <a:rPr lang="en-US" sz="1800" b="0" i="0" kern="1200" dirty="0" smtClean="0"/>
            <a:t> </a:t>
          </a:r>
          <a:r>
            <a:rPr lang="en-US" sz="1800" b="0" i="0" kern="1200" dirty="0" err="1" smtClean="0"/>
            <a:t>nghiêm</a:t>
          </a:r>
          <a:r>
            <a:rPr lang="en-US" sz="1800" b="0" i="0" kern="1200" dirty="0" smtClean="0"/>
            <a:t> </a:t>
          </a:r>
          <a:r>
            <a:rPr lang="en-US" sz="1800" b="0" i="0" kern="1200" dirty="0" err="1" smtClean="0"/>
            <a:t>trọng</a:t>
          </a:r>
          <a:endParaRPr lang="en-US" sz="1800" kern="1200" dirty="0"/>
        </a:p>
      </dsp:txBody>
      <dsp:txXfrm>
        <a:off x="4858885" y="1285264"/>
        <a:ext cx="2049363" cy="1024681"/>
      </dsp:txXfrm>
    </dsp:sp>
    <dsp:sp modelId="{8276E873-9842-4F28-AE11-A58CF07A8C88}">
      <dsp:nvSpPr>
        <dsp:cNvPr id="0" name=""/>
        <dsp:cNvSpPr/>
      </dsp:nvSpPr>
      <dsp:spPr>
        <a:xfrm>
          <a:off x="4183276" y="3364574"/>
          <a:ext cx="2049363" cy="10246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T</a:t>
          </a:r>
          <a:r>
            <a:rPr lang="vi-VN" sz="1800" b="0" i="0" kern="1200" dirty="0" smtClean="0"/>
            <a:t>ổn thương thần kinh, hội chứng khuyết tật</a:t>
          </a:r>
          <a:endParaRPr lang="en-US" sz="1800" kern="1200" dirty="0"/>
        </a:p>
      </dsp:txBody>
      <dsp:txXfrm>
        <a:off x="4183276" y="3364574"/>
        <a:ext cx="2049363" cy="1024681"/>
      </dsp:txXfrm>
    </dsp:sp>
    <dsp:sp modelId="{16D6CF71-5400-4F4B-944B-8348398B60CE}">
      <dsp:nvSpPr>
        <dsp:cNvPr id="0" name=""/>
        <dsp:cNvSpPr/>
      </dsp:nvSpPr>
      <dsp:spPr>
        <a:xfrm>
          <a:off x="1996960" y="3364574"/>
          <a:ext cx="2049363" cy="10246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err="1" smtClean="0"/>
            <a:t>Viêm</a:t>
          </a:r>
          <a:r>
            <a:rPr lang="en-US" sz="1800" b="0" i="0" kern="1200" dirty="0" smtClean="0"/>
            <a:t> </a:t>
          </a:r>
          <a:r>
            <a:rPr lang="vi-VN" sz="1800" b="0" i="0" kern="1200" dirty="0" smtClean="0"/>
            <a:t>gân </a:t>
          </a:r>
          <a:r>
            <a:rPr lang="vi-VN" sz="1800" b="0" i="0" kern="1200" dirty="0" smtClean="0"/>
            <a:t>và đứt gân</a:t>
          </a:r>
          <a:endParaRPr lang="en-US" sz="1800" kern="1200" dirty="0"/>
        </a:p>
      </dsp:txBody>
      <dsp:txXfrm>
        <a:off x="1996960" y="3364574"/>
        <a:ext cx="2049363" cy="1024681"/>
      </dsp:txXfrm>
    </dsp:sp>
    <dsp:sp modelId="{5529F782-7879-4762-8770-8A2E5E964A90}">
      <dsp:nvSpPr>
        <dsp:cNvPr id="0" name=""/>
        <dsp:cNvSpPr/>
      </dsp:nvSpPr>
      <dsp:spPr>
        <a:xfrm>
          <a:off x="1321351" y="1285264"/>
          <a:ext cx="2049363" cy="10246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err="1" smtClean="0"/>
            <a:t>Đuồn</a:t>
          </a:r>
          <a:r>
            <a:rPr lang="en-US" sz="1800" b="0" i="0" kern="1200" dirty="0" smtClean="0"/>
            <a:t> </a:t>
          </a:r>
          <a:r>
            <a:rPr lang="en-US" sz="1800" b="0" i="0" kern="1200" dirty="0" err="1" smtClean="0"/>
            <a:t>nôn</a:t>
          </a:r>
          <a:r>
            <a:rPr lang="en-US" sz="1800" b="0" i="0" kern="1200" dirty="0" smtClean="0"/>
            <a:t>, </a:t>
          </a:r>
          <a:r>
            <a:rPr lang="en-US" sz="1800" b="0" i="0" kern="1200" dirty="0" err="1" smtClean="0"/>
            <a:t>nôn</a:t>
          </a:r>
          <a:r>
            <a:rPr lang="en-US" sz="1800" b="0" i="0" kern="1200" dirty="0" smtClean="0"/>
            <a:t> </a:t>
          </a:r>
          <a:r>
            <a:rPr lang="en-US" sz="1800" b="0" i="0" kern="1200" dirty="0" err="1" smtClean="0"/>
            <a:t>và</a:t>
          </a:r>
          <a:r>
            <a:rPr lang="en-US" sz="1800" b="0" i="0" kern="1200" dirty="0" smtClean="0"/>
            <a:t> </a:t>
          </a:r>
          <a:r>
            <a:rPr lang="en-US" sz="1800" b="0" i="0" kern="1200" dirty="0" err="1" smtClean="0"/>
            <a:t>tiêu</a:t>
          </a:r>
          <a:r>
            <a:rPr lang="en-US" sz="1800" b="0" i="0" kern="1200" dirty="0" smtClean="0"/>
            <a:t> </a:t>
          </a:r>
          <a:r>
            <a:rPr lang="en-US" sz="1800" b="0" i="0" kern="1200" dirty="0" err="1" smtClean="0"/>
            <a:t>chảy</a:t>
          </a:r>
          <a:endParaRPr lang="en-US" sz="1800" kern="1200" dirty="0"/>
        </a:p>
      </dsp:txBody>
      <dsp:txXfrm>
        <a:off x="1321351" y="1285264"/>
        <a:ext cx="2049363" cy="102468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E5AD8C-F2C1-4944-BF26-1AB7D7CFB7D8}">
      <dsp:nvSpPr>
        <dsp:cNvPr id="0" name=""/>
        <dsp:cNvSpPr/>
      </dsp:nvSpPr>
      <dsp:spPr>
        <a:xfrm rot="5430600">
          <a:off x="-59041" y="997452"/>
          <a:ext cx="1558775" cy="1880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D608D9-4EC9-44C0-8DEF-0617600744AE}">
      <dsp:nvSpPr>
        <dsp:cNvPr id="0" name=""/>
        <dsp:cNvSpPr/>
      </dsp:nvSpPr>
      <dsp:spPr>
        <a:xfrm>
          <a:off x="304803" y="0"/>
          <a:ext cx="2089546" cy="1253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kern="1200" dirty="0" smtClean="0">
              <a:solidFill>
                <a:srgbClr val="FF0000"/>
              </a:solidFill>
            </a:rPr>
            <a:t>gentamicin</a:t>
          </a:r>
          <a:endParaRPr lang="en-US" sz="2500" kern="1200" dirty="0">
            <a:solidFill>
              <a:srgbClr val="FF0000"/>
            </a:solidFill>
          </a:endParaRPr>
        </a:p>
      </dsp:txBody>
      <dsp:txXfrm>
        <a:off x="304803" y="0"/>
        <a:ext cx="2089546" cy="1253728"/>
      </dsp:txXfrm>
    </dsp:sp>
    <dsp:sp modelId="{98035965-C055-4C21-872F-E31BC7332015}">
      <dsp:nvSpPr>
        <dsp:cNvPr id="0" name=""/>
        <dsp:cNvSpPr/>
      </dsp:nvSpPr>
      <dsp:spPr>
        <a:xfrm rot="5400000">
          <a:off x="-65600" y="2564959"/>
          <a:ext cx="1558019" cy="1880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EBA604-6067-4F17-BF4D-6B31961FEEED}">
      <dsp:nvSpPr>
        <dsp:cNvPr id="0" name=""/>
        <dsp:cNvSpPr/>
      </dsp:nvSpPr>
      <dsp:spPr>
        <a:xfrm>
          <a:off x="290929" y="1567854"/>
          <a:ext cx="2089546" cy="1253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kern="1200" dirty="0" smtClean="0"/>
            <a:t>neomycin</a:t>
          </a:r>
          <a:endParaRPr lang="en-US" sz="2500" kern="1200" dirty="0"/>
        </a:p>
      </dsp:txBody>
      <dsp:txXfrm>
        <a:off x="290929" y="1567854"/>
        <a:ext cx="2089546" cy="1253728"/>
      </dsp:txXfrm>
    </dsp:sp>
    <dsp:sp modelId="{E1729D79-27F1-4C47-A41E-9956F77C3E1C}">
      <dsp:nvSpPr>
        <dsp:cNvPr id="0" name=""/>
        <dsp:cNvSpPr/>
      </dsp:nvSpPr>
      <dsp:spPr>
        <a:xfrm>
          <a:off x="717979" y="3348539"/>
          <a:ext cx="2769956" cy="1880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761C59-F035-49EC-B7C3-A9F4003E89FB}">
      <dsp:nvSpPr>
        <dsp:cNvPr id="0" name=""/>
        <dsp:cNvSpPr/>
      </dsp:nvSpPr>
      <dsp:spPr>
        <a:xfrm>
          <a:off x="290929" y="3135014"/>
          <a:ext cx="2089546" cy="1253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kern="1200" dirty="0" smtClean="0"/>
            <a:t>plazomicin</a:t>
          </a:r>
          <a:endParaRPr lang="en-US" sz="2500" kern="1200" dirty="0"/>
        </a:p>
      </dsp:txBody>
      <dsp:txXfrm>
        <a:off x="290929" y="3135014"/>
        <a:ext cx="2089546" cy="1253728"/>
      </dsp:txXfrm>
    </dsp:sp>
    <dsp:sp modelId="{F31DBBAB-1D49-4C76-9A6F-6FC59C4F4B8C}">
      <dsp:nvSpPr>
        <dsp:cNvPr id="0" name=""/>
        <dsp:cNvSpPr/>
      </dsp:nvSpPr>
      <dsp:spPr>
        <a:xfrm rot="16200000">
          <a:off x="2713496" y="2564959"/>
          <a:ext cx="1558019" cy="1880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16F4AD-818F-434C-8CA8-B85E3549B9C3}">
      <dsp:nvSpPr>
        <dsp:cNvPr id="0" name=""/>
        <dsp:cNvSpPr/>
      </dsp:nvSpPr>
      <dsp:spPr>
        <a:xfrm>
          <a:off x="3070026" y="3135014"/>
          <a:ext cx="2089546" cy="1253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kern="1200" dirty="0" smtClean="0"/>
            <a:t>paromomycin</a:t>
          </a:r>
          <a:endParaRPr lang="en-US" sz="2500" kern="1200" dirty="0"/>
        </a:p>
      </dsp:txBody>
      <dsp:txXfrm>
        <a:off x="3070026" y="3135014"/>
        <a:ext cx="2089546" cy="1253728"/>
      </dsp:txXfrm>
    </dsp:sp>
    <dsp:sp modelId="{A1E99EF0-F9CF-4E9E-900F-92633E62E82B}">
      <dsp:nvSpPr>
        <dsp:cNvPr id="0" name=""/>
        <dsp:cNvSpPr/>
      </dsp:nvSpPr>
      <dsp:spPr>
        <a:xfrm rot="16200000">
          <a:off x="2713496" y="997799"/>
          <a:ext cx="1558019" cy="1880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FD43DE-BC38-4B00-88BB-D11AAC4E22C1}">
      <dsp:nvSpPr>
        <dsp:cNvPr id="0" name=""/>
        <dsp:cNvSpPr/>
      </dsp:nvSpPr>
      <dsp:spPr>
        <a:xfrm>
          <a:off x="3070026" y="1567854"/>
          <a:ext cx="2089546" cy="1253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kern="1200" dirty="0" smtClean="0"/>
            <a:t>kanamycin</a:t>
          </a:r>
          <a:endParaRPr lang="en-US" sz="2500" kern="1200" dirty="0"/>
        </a:p>
      </dsp:txBody>
      <dsp:txXfrm>
        <a:off x="3070026" y="1567854"/>
        <a:ext cx="2089546" cy="1253728"/>
      </dsp:txXfrm>
    </dsp:sp>
    <dsp:sp modelId="{AD0A785F-EBAE-4249-8563-5D265E91BE07}">
      <dsp:nvSpPr>
        <dsp:cNvPr id="0" name=""/>
        <dsp:cNvSpPr/>
      </dsp:nvSpPr>
      <dsp:spPr>
        <a:xfrm>
          <a:off x="3497076" y="214219"/>
          <a:ext cx="2769956" cy="1880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995844-2E9F-4F40-B255-4BCC0A9C1F4E}">
      <dsp:nvSpPr>
        <dsp:cNvPr id="0" name=""/>
        <dsp:cNvSpPr/>
      </dsp:nvSpPr>
      <dsp:spPr>
        <a:xfrm>
          <a:off x="3070026" y="694"/>
          <a:ext cx="2089546" cy="1253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kern="1200" dirty="0" smtClean="0"/>
            <a:t>tobramycin</a:t>
          </a:r>
          <a:endParaRPr lang="en-US" sz="2500" kern="1200" dirty="0"/>
        </a:p>
      </dsp:txBody>
      <dsp:txXfrm>
        <a:off x="3070026" y="694"/>
        <a:ext cx="2089546" cy="1253728"/>
      </dsp:txXfrm>
    </dsp:sp>
    <dsp:sp modelId="{CAEB64DD-0618-4E44-A88B-79E3914B5548}">
      <dsp:nvSpPr>
        <dsp:cNvPr id="0" name=""/>
        <dsp:cNvSpPr/>
      </dsp:nvSpPr>
      <dsp:spPr>
        <a:xfrm rot="5400000">
          <a:off x="5492593" y="997799"/>
          <a:ext cx="1558019" cy="1880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28E0DB-6FE0-4F30-8225-9FA72857F8FC}">
      <dsp:nvSpPr>
        <dsp:cNvPr id="0" name=""/>
        <dsp:cNvSpPr/>
      </dsp:nvSpPr>
      <dsp:spPr>
        <a:xfrm>
          <a:off x="5849123" y="694"/>
          <a:ext cx="2089546" cy="1253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kern="1200" dirty="0" smtClean="0"/>
            <a:t>amikacin</a:t>
          </a:r>
          <a:endParaRPr lang="en-US" sz="2500" kern="1200" dirty="0"/>
        </a:p>
      </dsp:txBody>
      <dsp:txXfrm>
        <a:off x="5849123" y="694"/>
        <a:ext cx="2089546" cy="1253728"/>
      </dsp:txXfrm>
    </dsp:sp>
    <dsp:sp modelId="{0B77E2C7-F546-4EE4-8CC0-866AA283AF0F}">
      <dsp:nvSpPr>
        <dsp:cNvPr id="0" name=""/>
        <dsp:cNvSpPr/>
      </dsp:nvSpPr>
      <dsp:spPr>
        <a:xfrm rot="5400000">
          <a:off x="5492593" y="2564959"/>
          <a:ext cx="1558019" cy="1880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E8BA34-541E-4225-B636-E2F8E4F0F6F2}">
      <dsp:nvSpPr>
        <dsp:cNvPr id="0" name=""/>
        <dsp:cNvSpPr/>
      </dsp:nvSpPr>
      <dsp:spPr>
        <a:xfrm>
          <a:off x="5849123" y="1567854"/>
          <a:ext cx="2089546" cy="1253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kern="1200" dirty="0" smtClean="0"/>
            <a:t>apramycin</a:t>
          </a:r>
          <a:endParaRPr lang="en-US" sz="2500" kern="1200" dirty="0"/>
        </a:p>
      </dsp:txBody>
      <dsp:txXfrm>
        <a:off x="5849123" y="1567854"/>
        <a:ext cx="2089546" cy="1253728"/>
      </dsp:txXfrm>
    </dsp:sp>
    <dsp:sp modelId="{87C187E7-CE5F-4F2B-ABB2-43A12A4D0516}">
      <dsp:nvSpPr>
        <dsp:cNvPr id="0" name=""/>
        <dsp:cNvSpPr/>
      </dsp:nvSpPr>
      <dsp:spPr>
        <a:xfrm>
          <a:off x="5849123" y="3135014"/>
          <a:ext cx="2089546" cy="1253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kern="1200" dirty="0" smtClean="0"/>
            <a:t>netilmicin</a:t>
          </a:r>
          <a:endParaRPr lang="en-US" sz="2500" kern="1200" dirty="0"/>
        </a:p>
      </dsp:txBody>
      <dsp:txXfrm>
        <a:off x="5849123" y="3135014"/>
        <a:ext cx="2089546" cy="125372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C1B4B-E59F-498B-BF98-23413D379667}">
      <dsp:nvSpPr>
        <dsp:cNvPr id="0" name=""/>
        <dsp:cNvSpPr/>
      </dsp:nvSpPr>
      <dsp:spPr>
        <a:xfrm>
          <a:off x="0" y="1385438"/>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F08CC5-0D48-4ED0-8B81-03E06EB5E9B5}">
      <dsp:nvSpPr>
        <dsp:cNvPr id="0" name=""/>
        <dsp:cNvSpPr/>
      </dsp:nvSpPr>
      <dsp:spPr>
        <a:xfrm>
          <a:off x="411480" y="1149278"/>
          <a:ext cx="5760720" cy="47232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err="1" smtClean="0"/>
            <a:t>Nhiễm</a:t>
          </a:r>
          <a:r>
            <a:rPr lang="en-US" sz="1600" kern="1200" dirty="0" smtClean="0"/>
            <a:t> </a:t>
          </a:r>
          <a:r>
            <a:rPr lang="en-US" sz="1600" kern="1200" dirty="0" err="1" smtClean="0"/>
            <a:t>trùng</a:t>
          </a:r>
          <a:r>
            <a:rPr lang="en-US" sz="1600" kern="1200" dirty="0" smtClean="0"/>
            <a:t> </a:t>
          </a:r>
          <a:r>
            <a:rPr lang="en-US" sz="1600" kern="1200" dirty="0" err="1" smtClean="0"/>
            <a:t>có</a:t>
          </a:r>
          <a:r>
            <a:rPr lang="en-US" sz="1600" kern="1200" dirty="0" smtClean="0"/>
            <a:t> </a:t>
          </a:r>
          <a:r>
            <a:rPr lang="en-US" sz="1600" kern="1200" dirty="0" err="1" smtClean="0"/>
            <a:t>nguồn</a:t>
          </a:r>
          <a:r>
            <a:rPr lang="en-US" sz="1600" kern="1200" dirty="0" smtClean="0"/>
            <a:t> </a:t>
          </a:r>
          <a:r>
            <a:rPr lang="en-US" sz="1600" kern="1200" dirty="0" err="1" smtClean="0"/>
            <a:t>gốc</a:t>
          </a:r>
          <a:r>
            <a:rPr lang="en-US" sz="1600" kern="1200" dirty="0" smtClean="0"/>
            <a:t> </a:t>
          </a:r>
          <a:r>
            <a:rPr lang="en-US" sz="1600" kern="1200" dirty="0" err="1" smtClean="0"/>
            <a:t>động</a:t>
          </a:r>
          <a:r>
            <a:rPr lang="en-US" sz="1600" kern="1200" dirty="0" smtClean="0"/>
            <a:t> </a:t>
          </a:r>
          <a:r>
            <a:rPr lang="en-US" sz="1600" kern="1200" dirty="0" err="1" smtClean="0"/>
            <a:t>vật</a:t>
          </a:r>
          <a:r>
            <a:rPr lang="en-US" sz="1600" kern="1200" dirty="0" smtClean="0"/>
            <a:t>,</a:t>
          </a:r>
          <a:endParaRPr lang="en-US" sz="1600" kern="1200" dirty="0"/>
        </a:p>
      </dsp:txBody>
      <dsp:txXfrm>
        <a:off x="411480" y="1149278"/>
        <a:ext cx="5760720" cy="472320"/>
      </dsp:txXfrm>
    </dsp:sp>
    <dsp:sp modelId="{B1F4339D-7A95-420F-90B7-448BDA7940BE}">
      <dsp:nvSpPr>
        <dsp:cNvPr id="0" name=""/>
        <dsp:cNvSpPr/>
      </dsp:nvSpPr>
      <dsp:spPr>
        <a:xfrm>
          <a:off x="0" y="2111198"/>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085333-83F5-4C1A-A93C-2676B54460B8}">
      <dsp:nvSpPr>
        <dsp:cNvPr id="0" name=""/>
        <dsp:cNvSpPr/>
      </dsp:nvSpPr>
      <dsp:spPr>
        <a:xfrm>
          <a:off x="411480" y="1875038"/>
          <a:ext cx="5760720" cy="47232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0" i="0" kern="1200" dirty="0" err="1" smtClean="0"/>
            <a:t>Khử</a:t>
          </a:r>
          <a:r>
            <a:rPr lang="en-US" sz="1600" b="0" i="0" kern="1200" dirty="0" smtClean="0"/>
            <a:t> </a:t>
          </a:r>
          <a:r>
            <a:rPr lang="en-US" sz="1600" b="0" i="0" kern="1200" dirty="0" err="1" smtClean="0"/>
            <a:t>nhiễm</a:t>
          </a:r>
          <a:r>
            <a:rPr lang="en-US" sz="1600" b="0" i="0" kern="1200" dirty="0" smtClean="0"/>
            <a:t> </a:t>
          </a:r>
          <a:r>
            <a:rPr lang="en-US" sz="1600" b="0" i="0" kern="1200" dirty="0" err="1" smtClean="0"/>
            <a:t>vùng</a:t>
          </a:r>
          <a:r>
            <a:rPr lang="en-US" sz="1600" b="0" i="0" kern="1200" dirty="0" smtClean="0"/>
            <a:t> </a:t>
          </a:r>
          <a:r>
            <a:rPr lang="en-US" sz="1600" b="0" i="0" kern="1200" dirty="0" err="1" smtClean="0"/>
            <a:t>hầu</a:t>
          </a:r>
          <a:r>
            <a:rPr lang="en-US" sz="1600" b="0" i="0" kern="1200" dirty="0" smtClean="0"/>
            <a:t> </a:t>
          </a:r>
          <a:r>
            <a:rPr lang="en-US" sz="1600" b="0" i="0" kern="1200" dirty="0" err="1" smtClean="0"/>
            <a:t>họng</a:t>
          </a:r>
          <a:r>
            <a:rPr lang="en-US" sz="1600" b="0" i="0" kern="1200" dirty="0" smtClean="0"/>
            <a:t> </a:t>
          </a:r>
          <a:r>
            <a:rPr lang="en-US" sz="1600" b="0" i="0" kern="1200" dirty="0" err="1" smtClean="0"/>
            <a:t>hoặc</a:t>
          </a:r>
          <a:r>
            <a:rPr lang="en-US" sz="1600" b="0" i="0" kern="1200" dirty="0" smtClean="0"/>
            <a:t> </a:t>
          </a:r>
          <a:r>
            <a:rPr lang="en-US" sz="1600" b="0" i="0" kern="1200" dirty="0" err="1" smtClean="0"/>
            <a:t>ruột</a:t>
          </a:r>
          <a:endParaRPr lang="en-US" sz="1600" kern="1200" dirty="0"/>
        </a:p>
      </dsp:txBody>
      <dsp:txXfrm>
        <a:off x="411480" y="1875038"/>
        <a:ext cx="5760720" cy="472320"/>
      </dsp:txXfrm>
    </dsp:sp>
    <dsp:sp modelId="{CAB6F571-05A1-417D-9B37-6DA64318FA0E}">
      <dsp:nvSpPr>
        <dsp:cNvPr id="0" name=""/>
        <dsp:cNvSpPr/>
      </dsp:nvSpPr>
      <dsp:spPr>
        <a:xfrm>
          <a:off x="0" y="2836958"/>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D6C91F-98B2-477D-BB85-5EC2362784AE}">
      <dsp:nvSpPr>
        <dsp:cNvPr id="0" name=""/>
        <dsp:cNvSpPr/>
      </dsp:nvSpPr>
      <dsp:spPr>
        <a:xfrm>
          <a:off x="411480" y="2600798"/>
          <a:ext cx="5760720" cy="47232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0" i="0" kern="1200" dirty="0" err="1" smtClean="0"/>
            <a:t>Nhiễm</a:t>
          </a:r>
          <a:r>
            <a:rPr lang="en-US" sz="1600" b="0" i="0" kern="1200" dirty="0" smtClean="0"/>
            <a:t> </a:t>
          </a:r>
          <a:r>
            <a:rPr lang="en-US" sz="1600" b="0" i="0" kern="1200" dirty="0" err="1" smtClean="0"/>
            <a:t>khuẩn</a:t>
          </a:r>
          <a:r>
            <a:rPr lang="en-US" sz="1600" b="0" i="0" kern="1200" dirty="0" smtClean="0"/>
            <a:t> </a:t>
          </a:r>
          <a:r>
            <a:rPr lang="en-US" sz="1600" b="0" i="0" kern="1200" dirty="0" err="1" smtClean="0"/>
            <a:t>huyết</a:t>
          </a:r>
          <a:r>
            <a:rPr lang="en-US" sz="1600" b="0" i="0" kern="1200" dirty="0" smtClean="0"/>
            <a:t> do </a:t>
          </a:r>
          <a:r>
            <a:rPr lang="en-US" sz="1600" b="0" i="1" kern="1200" dirty="0" smtClean="0"/>
            <a:t>Campylobacter spp. </a:t>
          </a:r>
          <a:r>
            <a:rPr lang="en-US" sz="1600" b="0" i="0" kern="1200" dirty="0" err="1" smtClean="0"/>
            <a:t>và</a:t>
          </a:r>
          <a:r>
            <a:rPr lang="en-US" sz="1600" b="0" i="0" kern="1200" dirty="0" smtClean="0"/>
            <a:t> </a:t>
          </a:r>
          <a:r>
            <a:rPr lang="en-US" sz="1600" b="0" i="1" kern="1200" dirty="0" err="1" smtClean="0"/>
            <a:t>Yersinia</a:t>
          </a:r>
          <a:r>
            <a:rPr lang="en-US" sz="1600" b="0" i="1" kern="1200" dirty="0" smtClean="0"/>
            <a:t> spp</a:t>
          </a:r>
          <a:r>
            <a:rPr lang="en-US" sz="1600" b="0" i="0" kern="1200" dirty="0" smtClean="0"/>
            <a:t>.</a:t>
          </a:r>
          <a:endParaRPr lang="en-US" sz="1600" kern="1200" dirty="0"/>
        </a:p>
      </dsp:txBody>
      <dsp:txXfrm>
        <a:off x="411480" y="2600798"/>
        <a:ext cx="5760720" cy="4723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222A0F-A06E-47F7-946A-2D14F56C3070}">
      <dsp:nvSpPr>
        <dsp:cNvPr id="0" name=""/>
        <dsp:cNvSpPr/>
      </dsp:nvSpPr>
      <dsp:spPr>
        <a:xfrm>
          <a:off x="3506018" y="1585937"/>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Tác</a:t>
          </a:r>
          <a:r>
            <a:rPr lang="en-US" sz="1900" kern="1200" dirty="0" smtClean="0"/>
            <a:t> </a:t>
          </a:r>
          <a:r>
            <a:rPr lang="en-US" sz="1900" kern="1200" dirty="0" err="1" smtClean="0"/>
            <a:t>dụng</a:t>
          </a:r>
          <a:r>
            <a:rPr lang="en-US" sz="1900" kern="1200" dirty="0" smtClean="0"/>
            <a:t> </a:t>
          </a:r>
          <a:r>
            <a:rPr lang="en-US" sz="1900" kern="1200" dirty="0" err="1" smtClean="0"/>
            <a:t>phụ</a:t>
          </a:r>
          <a:endParaRPr lang="en-US" sz="1900" kern="1200" dirty="0" smtClean="0"/>
        </a:p>
      </dsp:txBody>
      <dsp:txXfrm>
        <a:off x="3506018" y="1585937"/>
        <a:ext cx="1217562" cy="1217562"/>
      </dsp:txXfrm>
    </dsp:sp>
    <dsp:sp modelId="{529EAAB2-410F-462E-BF5F-F077986A5681}">
      <dsp:nvSpPr>
        <dsp:cNvPr id="0" name=""/>
        <dsp:cNvSpPr/>
      </dsp:nvSpPr>
      <dsp:spPr>
        <a:xfrm rot="16200000">
          <a:off x="3931901" y="1389723"/>
          <a:ext cx="365796" cy="26630"/>
        </a:xfrm>
        <a:custGeom>
          <a:avLst/>
          <a:gdLst/>
          <a:ahLst/>
          <a:cxnLst/>
          <a:rect l="0" t="0" r="0" b="0"/>
          <a:pathLst>
            <a:path>
              <a:moveTo>
                <a:pt x="0" y="13315"/>
              </a:moveTo>
              <a:lnTo>
                <a:pt x="365796"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4105655" y="1393894"/>
        <a:ext cx="18289" cy="18289"/>
      </dsp:txXfrm>
    </dsp:sp>
    <dsp:sp modelId="{590EC124-8EE9-4034-AEEF-522F9CC2040A}">
      <dsp:nvSpPr>
        <dsp:cNvPr id="0" name=""/>
        <dsp:cNvSpPr/>
      </dsp:nvSpPr>
      <dsp:spPr>
        <a:xfrm>
          <a:off x="3506018" y="2577"/>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Độc</a:t>
          </a:r>
          <a:r>
            <a:rPr lang="en-US" sz="1400" kern="1200" dirty="0" smtClean="0"/>
            <a:t> </a:t>
          </a:r>
          <a:r>
            <a:rPr lang="en-US" sz="1400" kern="1200" dirty="0" err="1" smtClean="0"/>
            <a:t>tính</a:t>
          </a:r>
          <a:r>
            <a:rPr lang="en-US" sz="1400" kern="1200" dirty="0" smtClean="0"/>
            <a:t> </a:t>
          </a:r>
          <a:r>
            <a:rPr lang="en-US" sz="1400" kern="1200" dirty="0" err="1" smtClean="0"/>
            <a:t>trên</a:t>
          </a:r>
          <a:r>
            <a:rPr lang="en-US" sz="1400" kern="1200" dirty="0" smtClean="0"/>
            <a:t> tai</a:t>
          </a:r>
          <a:endParaRPr lang="en-US" sz="1400" kern="1200" dirty="0"/>
        </a:p>
      </dsp:txBody>
      <dsp:txXfrm>
        <a:off x="3506018" y="2577"/>
        <a:ext cx="1217562" cy="1217562"/>
      </dsp:txXfrm>
    </dsp:sp>
    <dsp:sp modelId="{E32AE90E-BE8A-44FA-B2C1-A4DA016033A1}">
      <dsp:nvSpPr>
        <dsp:cNvPr id="0" name=""/>
        <dsp:cNvSpPr/>
      </dsp:nvSpPr>
      <dsp:spPr>
        <a:xfrm>
          <a:off x="4723581" y="2181403"/>
          <a:ext cx="365796" cy="26630"/>
        </a:xfrm>
        <a:custGeom>
          <a:avLst/>
          <a:gdLst/>
          <a:ahLst/>
          <a:cxnLst/>
          <a:rect l="0" t="0" r="0" b="0"/>
          <a:pathLst>
            <a:path>
              <a:moveTo>
                <a:pt x="0" y="13315"/>
              </a:moveTo>
              <a:lnTo>
                <a:pt x="365796"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97334" y="2185573"/>
        <a:ext cx="18289" cy="18289"/>
      </dsp:txXfrm>
    </dsp:sp>
    <dsp:sp modelId="{0BB6AC1B-08CF-4EC8-BB11-4E539B825BB3}">
      <dsp:nvSpPr>
        <dsp:cNvPr id="0" name=""/>
        <dsp:cNvSpPr/>
      </dsp:nvSpPr>
      <dsp:spPr>
        <a:xfrm>
          <a:off x="5089377" y="1585937"/>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Phong</a:t>
          </a:r>
          <a:r>
            <a:rPr lang="en-US" sz="1400" kern="1200" dirty="0" smtClean="0"/>
            <a:t> </a:t>
          </a:r>
          <a:r>
            <a:rPr lang="en-US" sz="1400" kern="1200" dirty="0" err="1" smtClean="0"/>
            <a:t>tỏa</a:t>
          </a:r>
          <a:r>
            <a:rPr lang="en-US" sz="1400" kern="1200" dirty="0" smtClean="0"/>
            <a:t> </a:t>
          </a:r>
          <a:r>
            <a:rPr lang="en-US" sz="1400" kern="1200" dirty="0" err="1" smtClean="0"/>
            <a:t>thần</a:t>
          </a:r>
          <a:r>
            <a:rPr lang="en-US" sz="1400" kern="1200" dirty="0" smtClean="0"/>
            <a:t> </a:t>
          </a:r>
          <a:r>
            <a:rPr lang="en-US" sz="1400" kern="1200" dirty="0" err="1" smtClean="0"/>
            <a:t>kinh</a:t>
          </a:r>
          <a:r>
            <a:rPr lang="en-US" sz="1400" kern="1200" dirty="0" smtClean="0"/>
            <a:t> </a:t>
          </a:r>
          <a:r>
            <a:rPr lang="en-US" sz="1400" kern="1200" dirty="0" err="1" smtClean="0"/>
            <a:t>cơ</a:t>
          </a:r>
          <a:r>
            <a:rPr lang="en-US" sz="1400" kern="1200" dirty="0" smtClean="0"/>
            <a:t>.</a:t>
          </a:r>
          <a:endParaRPr lang="en-US" sz="1400" kern="1200" dirty="0"/>
        </a:p>
      </dsp:txBody>
      <dsp:txXfrm>
        <a:off x="5089377" y="1585937"/>
        <a:ext cx="1217562" cy="1217562"/>
      </dsp:txXfrm>
    </dsp:sp>
    <dsp:sp modelId="{71E32188-B535-4ED9-A045-8189C9663785}">
      <dsp:nvSpPr>
        <dsp:cNvPr id="0" name=""/>
        <dsp:cNvSpPr/>
      </dsp:nvSpPr>
      <dsp:spPr>
        <a:xfrm rot="5400000">
          <a:off x="3931901" y="2973082"/>
          <a:ext cx="365796" cy="26630"/>
        </a:xfrm>
        <a:custGeom>
          <a:avLst/>
          <a:gdLst/>
          <a:ahLst/>
          <a:cxnLst/>
          <a:rect l="0" t="0" r="0" b="0"/>
          <a:pathLst>
            <a:path>
              <a:moveTo>
                <a:pt x="0" y="13315"/>
              </a:moveTo>
              <a:lnTo>
                <a:pt x="365796"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4105655" y="2977253"/>
        <a:ext cx="18289" cy="18289"/>
      </dsp:txXfrm>
    </dsp:sp>
    <dsp:sp modelId="{879B5F66-4711-4BE7-9862-0964154EF6BB}">
      <dsp:nvSpPr>
        <dsp:cNvPr id="0" name=""/>
        <dsp:cNvSpPr/>
      </dsp:nvSpPr>
      <dsp:spPr>
        <a:xfrm>
          <a:off x="2819398" y="3169296"/>
          <a:ext cx="2590803"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b="0" i="0" kern="1200" dirty="0" smtClean="0"/>
            <a:t>Aminoglycoside chống chỉ định ở bệnh nhân mắc bệnh nhược cơ. </a:t>
          </a:r>
          <a:endParaRPr lang="en-US" sz="1400" kern="1200" dirty="0"/>
        </a:p>
      </dsp:txBody>
      <dsp:txXfrm>
        <a:off x="2819398" y="3169296"/>
        <a:ext cx="2590803" cy="1217562"/>
      </dsp:txXfrm>
    </dsp:sp>
    <dsp:sp modelId="{01DD8BEA-C2EB-4C30-89A0-E53BFADD3CA1}">
      <dsp:nvSpPr>
        <dsp:cNvPr id="0" name=""/>
        <dsp:cNvSpPr/>
      </dsp:nvSpPr>
      <dsp:spPr>
        <a:xfrm rot="10800000">
          <a:off x="3140222" y="2181403"/>
          <a:ext cx="365796" cy="26630"/>
        </a:xfrm>
        <a:custGeom>
          <a:avLst/>
          <a:gdLst/>
          <a:ahLst/>
          <a:cxnLst/>
          <a:rect l="0" t="0" r="0" b="0"/>
          <a:pathLst>
            <a:path>
              <a:moveTo>
                <a:pt x="0" y="13315"/>
              </a:moveTo>
              <a:lnTo>
                <a:pt x="365796"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13975" y="2185573"/>
        <a:ext cx="18289" cy="18289"/>
      </dsp:txXfrm>
    </dsp:sp>
    <dsp:sp modelId="{B0F3E513-1E0A-4DF1-BDCC-63998037177D}">
      <dsp:nvSpPr>
        <dsp:cNvPr id="0" name=""/>
        <dsp:cNvSpPr/>
      </dsp:nvSpPr>
      <dsp:spPr>
        <a:xfrm>
          <a:off x="1922659" y="1585937"/>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Độc</a:t>
          </a:r>
          <a:r>
            <a:rPr lang="en-US" sz="1400" kern="1200" dirty="0" smtClean="0"/>
            <a:t> </a:t>
          </a:r>
          <a:r>
            <a:rPr lang="en-US" sz="1400" kern="1200" dirty="0" err="1" smtClean="0"/>
            <a:t>tính</a:t>
          </a:r>
          <a:r>
            <a:rPr lang="en-US" sz="1400" kern="1200" dirty="0" smtClean="0"/>
            <a:t> </a:t>
          </a:r>
          <a:r>
            <a:rPr lang="en-US" sz="1400" kern="1200" dirty="0" err="1" smtClean="0"/>
            <a:t>trên</a:t>
          </a:r>
          <a:r>
            <a:rPr lang="en-US" sz="1400" kern="1200" dirty="0" smtClean="0"/>
            <a:t> </a:t>
          </a:r>
          <a:r>
            <a:rPr lang="en-US" sz="1400" kern="1200" dirty="0" err="1" smtClean="0"/>
            <a:t>thận</a:t>
          </a:r>
          <a:endParaRPr lang="en-US" sz="1400" kern="1200" dirty="0"/>
        </a:p>
      </dsp:txBody>
      <dsp:txXfrm>
        <a:off x="1922659" y="1585937"/>
        <a:ext cx="1217562" cy="121756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BF688F-F4A4-48E2-A462-FD61CBC950C9}">
      <dsp:nvSpPr>
        <dsp:cNvPr id="0" name=""/>
        <dsp:cNvSpPr/>
      </dsp:nvSpPr>
      <dsp:spPr>
        <a:xfrm>
          <a:off x="2536447"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i="0" kern="1200" dirty="0" err="1" smtClean="0"/>
            <a:t>Mệt</a:t>
          </a:r>
          <a:r>
            <a:rPr lang="en-US" sz="1800" b="0" i="0" kern="1200" dirty="0" smtClean="0"/>
            <a:t> </a:t>
          </a:r>
          <a:r>
            <a:rPr lang="en-US" sz="1800" b="0" i="0" kern="1200" dirty="0" err="1" smtClean="0"/>
            <a:t>mỏi</a:t>
          </a:r>
          <a:r>
            <a:rPr lang="en-US" sz="1800" b="0" i="0" kern="1200" dirty="0" smtClean="0"/>
            <a:t>, </a:t>
          </a:r>
          <a:r>
            <a:rPr lang="en-US" sz="1800" b="0" i="0" kern="1200" dirty="0" err="1" smtClean="0"/>
            <a:t>vàng</a:t>
          </a:r>
          <a:r>
            <a:rPr lang="en-US" sz="1800" b="0" i="0" kern="1200" dirty="0" smtClean="0"/>
            <a:t> </a:t>
          </a:r>
          <a:r>
            <a:rPr lang="en-US" sz="1800" b="0" i="0" kern="1200" dirty="0" err="1" smtClean="0"/>
            <a:t>da</a:t>
          </a:r>
          <a:endParaRPr lang="en-US" sz="1800" kern="1200" dirty="0"/>
        </a:p>
      </dsp:txBody>
      <dsp:txXfrm>
        <a:off x="2536447" y="1472348"/>
        <a:ext cx="1119303" cy="1119303"/>
      </dsp:txXfrm>
    </dsp:sp>
    <dsp:sp modelId="{81C044AD-5C32-456A-A9D4-E60E7D6AD213}">
      <dsp:nvSpPr>
        <dsp:cNvPr id="0" name=""/>
        <dsp:cNvSpPr/>
      </dsp:nvSpPr>
      <dsp:spPr>
        <a:xfrm rot="16200000">
          <a:off x="2926874" y="1286598"/>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3087638" y="1294661"/>
        <a:ext cx="16922" cy="16922"/>
      </dsp:txXfrm>
    </dsp:sp>
    <dsp:sp modelId="{E93971ED-3FFE-4F35-86F1-D1FAA4EEDB94}">
      <dsp:nvSpPr>
        <dsp:cNvPr id="0" name=""/>
        <dsp:cNvSpPr/>
      </dsp:nvSpPr>
      <dsp:spPr>
        <a:xfrm>
          <a:off x="2382196" y="14594"/>
          <a:ext cx="1427806"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kern="1200" dirty="0" smtClean="0"/>
            <a:t>Đ</a:t>
          </a:r>
          <a:r>
            <a:rPr lang="vi-VN" sz="1400" b="0" i="0" kern="1200" dirty="0" smtClean="0"/>
            <a:t>au bụng, tiêu chảy, buồn nôn và ói mửa</a:t>
          </a:r>
          <a:endParaRPr lang="en-US" sz="1400" kern="1200" dirty="0"/>
        </a:p>
      </dsp:txBody>
      <dsp:txXfrm>
        <a:off x="2382196" y="14594"/>
        <a:ext cx="1427806" cy="1119303"/>
      </dsp:txXfrm>
    </dsp:sp>
    <dsp:sp modelId="{4B9D8174-F07B-4D1B-8C63-7F9D4269BA71}">
      <dsp:nvSpPr>
        <dsp:cNvPr id="0" name=""/>
        <dsp:cNvSpPr/>
      </dsp:nvSpPr>
      <dsp:spPr>
        <a:xfrm>
          <a:off x="3655751" y="2015474"/>
          <a:ext cx="89852" cy="33050"/>
        </a:xfrm>
        <a:custGeom>
          <a:avLst/>
          <a:gdLst/>
          <a:ahLst/>
          <a:cxnLst/>
          <a:rect l="0" t="0" r="0" b="0"/>
          <a:pathLst>
            <a:path>
              <a:moveTo>
                <a:pt x="0" y="16525"/>
              </a:moveTo>
              <a:lnTo>
                <a:pt x="89852"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8431" y="2029753"/>
        <a:ext cx="4492" cy="4492"/>
      </dsp:txXfrm>
    </dsp:sp>
    <dsp:sp modelId="{06FE2A36-8AF7-424E-A503-E10BBE2F564B}">
      <dsp:nvSpPr>
        <dsp:cNvPr id="0" name=""/>
        <dsp:cNvSpPr/>
      </dsp:nvSpPr>
      <dsp:spPr>
        <a:xfrm>
          <a:off x="3745603" y="1472348"/>
          <a:ext cx="1616498"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kern="1200" dirty="0" err="1" smtClean="0"/>
            <a:t>Bầm</a:t>
          </a:r>
          <a:r>
            <a:rPr lang="en-US" sz="1400" b="0" i="0" kern="1200" dirty="0" smtClean="0"/>
            <a:t> </a:t>
          </a:r>
          <a:r>
            <a:rPr lang="en-US" sz="1400" b="0" i="0" kern="1200" dirty="0" err="1" smtClean="0"/>
            <a:t>tím</a:t>
          </a:r>
          <a:r>
            <a:rPr lang="en-US" sz="1400" b="0" i="0" kern="1200" dirty="0" smtClean="0"/>
            <a:t>, </a:t>
          </a:r>
          <a:r>
            <a:rPr lang="en-US" sz="1400" b="0" i="0" kern="1200" dirty="0" err="1" smtClean="0"/>
            <a:t>chóng</a:t>
          </a:r>
          <a:r>
            <a:rPr lang="en-US" sz="1400" b="0" i="0" kern="1200" dirty="0" smtClean="0"/>
            <a:t> </a:t>
          </a:r>
          <a:r>
            <a:rPr lang="en-US" sz="1400" b="0" i="0" kern="1200" dirty="0" err="1" smtClean="0"/>
            <a:t>mặt</a:t>
          </a:r>
          <a:r>
            <a:rPr lang="en-US" sz="1400" b="0" i="0" kern="1200" dirty="0" smtClean="0"/>
            <a:t> </a:t>
          </a:r>
          <a:r>
            <a:rPr lang="en-US" sz="1400" b="0" i="0" kern="1200" dirty="0" err="1" smtClean="0"/>
            <a:t>hoặc</a:t>
          </a:r>
          <a:r>
            <a:rPr lang="en-US" sz="1400" b="0" i="0" kern="1200" dirty="0" smtClean="0"/>
            <a:t> </a:t>
          </a:r>
          <a:r>
            <a:rPr lang="en-US" sz="1400" b="0" i="0" kern="1200" dirty="0" err="1" smtClean="0"/>
            <a:t>choáng</a:t>
          </a:r>
          <a:r>
            <a:rPr lang="en-US" sz="1400" b="0" i="0" kern="1200" dirty="0" smtClean="0"/>
            <a:t> </a:t>
          </a:r>
          <a:r>
            <a:rPr lang="en-US" sz="1400" b="0" i="0" kern="1200" dirty="0" err="1" smtClean="0"/>
            <a:t>váng</a:t>
          </a:r>
          <a:endParaRPr lang="en-US" sz="1400" kern="1200" dirty="0"/>
        </a:p>
      </dsp:txBody>
      <dsp:txXfrm>
        <a:off x="3745603" y="1472348"/>
        <a:ext cx="1616498" cy="1119303"/>
      </dsp:txXfrm>
    </dsp:sp>
    <dsp:sp modelId="{3CBDBB2F-1016-45FE-A532-5073708CBEE2}">
      <dsp:nvSpPr>
        <dsp:cNvPr id="0" name=""/>
        <dsp:cNvSpPr/>
      </dsp:nvSpPr>
      <dsp:spPr>
        <a:xfrm rot="5400000">
          <a:off x="2926874" y="2744351"/>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3087638" y="2752415"/>
        <a:ext cx="16922" cy="16922"/>
      </dsp:txXfrm>
    </dsp:sp>
    <dsp:sp modelId="{65CFA562-BA12-47D5-8BC8-17A6ACABF7BE}">
      <dsp:nvSpPr>
        <dsp:cNvPr id="0" name=""/>
        <dsp:cNvSpPr/>
      </dsp:nvSpPr>
      <dsp:spPr>
        <a:xfrm>
          <a:off x="2382196" y="2930101"/>
          <a:ext cx="1427806"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kern="1200" dirty="0" smtClean="0"/>
            <a:t>T</a:t>
          </a:r>
          <a:r>
            <a:rPr lang="vi-VN" sz="1400" b="0" i="0" kern="1200" dirty="0" smtClean="0"/>
            <a:t>iết dịch âm đạo hoặc ngứa âm đạo.</a:t>
          </a:r>
          <a:endParaRPr lang="en-US" sz="1400" kern="1200" dirty="0"/>
        </a:p>
      </dsp:txBody>
      <dsp:txXfrm>
        <a:off x="2382196" y="2930101"/>
        <a:ext cx="1427806" cy="1119303"/>
      </dsp:txXfrm>
    </dsp:sp>
    <dsp:sp modelId="{769FC4ED-6C5A-40B2-BAA4-3D5044FA6BB8}">
      <dsp:nvSpPr>
        <dsp:cNvPr id="0" name=""/>
        <dsp:cNvSpPr/>
      </dsp:nvSpPr>
      <dsp:spPr>
        <a:xfrm>
          <a:off x="2536447" y="2015474"/>
          <a:ext cx="6346" cy="33050"/>
        </a:xfrm>
        <a:custGeom>
          <a:avLst/>
          <a:gdLst/>
          <a:ahLst/>
          <a:cxnLst/>
          <a:rect l="0" t="0" r="0" b="0"/>
          <a:pathLst>
            <a:path>
              <a:moveTo>
                <a:pt x="0" y="16525"/>
              </a:moveTo>
              <a:lnTo>
                <a:pt x="6346"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9461" y="2031841"/>
        <a:ext cx="317" cy="317"/>
      </dsp:txXfrm>
    </dsp:sp>
    <dsp:sp modelId="{03AC9587-68E9-4AE9-B529-A7EE0B87AB8C}">
      <dsp:nvSpPr>
        <dsp:cNvPr id="0" name=""/>
        <dsp:cNvSpPr/>
      </dsp:nvSpPr>
      <dsp:spPr>
        <a:xfrm>
          <a:off x="733897" y="1472348"/>
          <a:ext cx="1808895"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kern="1200" dirty="0" smtClean="0"/>
            <a:t>T</a:t>
          </a:r>
          <a:r>
            <a:rPr lang="vi-VN" sz="1400" b="0" i="0" kern="1200" dirty="0" smtClean="0"/>
            <a:t>ích tụ chất lỏng bên dưới d</a:t>
          </a:r>
          <a:r>
            <a:rPr lang="vi-VN" sz="1200" b="0" i="0" kern="1200" dirty="0" smtClean="0"/>
            <a:t>a khi tiêm bắp</a:t>
          </a:r>
          <a:endParaRPr lang="en-US" sz="1200" kern="1200" dirty="0"/>
        </a:p>
      </dsp:txBody>
      <dsp:txXfrm>
        <a:off x="733897" y="1472348"/>
        <a:ext cx="1808895" cy="11193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64E6970-A0BF-4891-A10C-DD66F85BC6E2}" type="datetimeFigureOut">
              <a:rPr lang="en-US" smtClean="0"/>
              <a:pPr/>
              <a:t>11/27/2024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62B444D1-52B6-4B6E-9876-E4805CED0D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3241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11/27/2024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vinmec.com/vie/bai-viet/tim-hieu-hoi-chung-tang-ap-luc-noi-so-vi" TargetMode="External"/><Relationship Id="rId2" Type="http://schemas.openxmlformats.org/officeDocument/2006/relationships/hyperlink" Target="https://www.vinmec.com/vie/benh/loet-thuc-quan-389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www.vinmec.com/vie/bai-viet/giam-bach-cau-trung-tinh-la-gi-vi"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4940" y="4170402"/>
            <a:ext cx="3645024" cy="923330"/>
          </a:xfrm>
          <a:prstGeom prst="rect">
            <a:avLst/>
          </a:prstGeom>
          <a:noFill/>
        </p:spPr>
        <p:txBody>
          <a:bodyPr wrap="square">
            <a:spAutoFit/>
          </a:bodyPr>
          <a:lstStyle/>
          <a:p>
            <a:r>
              <a:rPr lang="en-US" b="1" dirty="0" smtClean="0">
                <a:latin typeface="Times New Roman" pitchFamily="18" charset="0"/>
                <a:cs typeface="Times New Roman" pitchFamily="18" charset="0"/>
              </a:rPr>
              <a:t>Người thực hiện: </a:t>
            </a:r>
          </a:p>
          <a:p>
            <a:r>
              <a:rPr lang="en-US" b="1" dirty="0" smtClean="0">
                <a:latin typeface="Times New Roman" pitchFamily="18" charset="0"/>
                <a:cs typeface="Times New Roman" pitchFamily="18" charset="0"/>
              </a:rPr>
              <a:t>DS. Tống Diệu Thu</a:t>
            </a:r>
          </a:p>
          <a:p>
            <a:r>
              <a:rPr lang="en-US" b="1" dirty="0" smtClean="0">
                <a:latin typeface="Times New Roman" pitchFamily="18" charset="0"/>
                <a:cs typeface="Times New Roman" pitchFamily="18" charset="0"/>
              </a:rPr>
              <a:t>Khoa Dược </a:t>
            </a:r>
          </a:p>
        </p:txBody>
      </p:sp>
      <p:sp>
        <p:nvSpPr>
          <p:cNvPr id="5" name="TextBox 1"/>
          <p:cNvSpPr txBox="1">
            <a:spLocks noChangeArrowheads="1"/>
          </p:cNvSpPr>
          <p:nvPr/>
        </p:nvSpPr>
        <p:spPr bwMode="auto">
          <a:xfrm>
            <a:off x="491647" y="1828800"/>
            <a:ext cx="8250560" cy="1200329"/>
          </a:xfrm>
          <a:prstGeom prst="rect">
            <a:avLst/>
          </a:prstGeom>
          <a:noFill/>
          <a:ln w="9525">
            <a:noFill/>
            <a:miter lim="800000"/>
            <a:headEnd/>
            <a:tailEnd/>
          </a:ln>
        </p:spPr>
        <p:txBody>
          <a:bodyPr wrap="square">
            <a:spAutoFit/>
          </a:bodyPr>
          <a:lstStyle/>
          <a:p>
            <a:pPr algn="ctr">
              <a:lnSpc>
                <a:spcPct val="90000"/>
              </a:lnSpc>
            </a:pPr>
            <a:r>
              <a:rPr lang="es-ES" sz="4000" b="1" dirty="0" smtClean="0">
                <a:solidFill>
                  <a:srgbClr val="FF0000"/>
                </a:solidFill>
                <a:latin typeface="Times New Roman" pitchFamily="18" charset="0"/>
                <a:cs typeface="Times New Roman" pitchFamily="18" charset="0"/>
              </a:rPr>
              <a:t>SỬ DỤNG KHÁNG SINH TRONG LÂM SÀNG</a:t>
            </a:r>
          </a:p>
        </p:txBody>
      </p:sp>
      <p:sp>
        <p:nvSpPr>
          <p:cNvPr id="7" name="TextBox 6">
            <a:hlinkClick r:id="rId2"/>
          </p:cNvPr>
          <p:cNvSpPr txBox="1"/>
          <p:nvPr/>
        </p:nvSpPr>
        <p:spPr>
          <a:xfrm>
            <a:off x="0" y="6597932"/>
            <a:ext cx="8783960" cy="215444"/>
          </a:xfrm>
          <a:prstGeom prst="rect">
            <a:avLst/>
          </a:prstGeom>
          <a:noFill/>
        </p:spPr>
        <p:txBody>
          <a:bodyPr wrap="square" rtlCol="0">
            <a:spAutoFit/>
          </a:bodyPr>
          <a:lstStyle/>
          <a:p>
            <a:pPr algn="r"/>
            <a:r>
              <a:rPr lang="en-US" altLang="ko-KR" sz="800" dirty="0" smtClean="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grpSp>
        <p:nvGrpSpPr>
          <p:cNvPr id="2" name="Group 13"/>
          <p:cNvGrpSpPr/>
          <p:nvPr/>
        </p:nvGrpSpPr>
        <p:grpSpPr>
          <a:xfrm>
            <a:off x="7570379" y="6165304"/>
            <a:ext cx="1110013" cy="272795"/>
            <a:chOff x="3275856" y="1242391"/>
            <a:chExt cx="1656184" cy="407020"/>
          </a:xfrm>
        </p:grpSpPr>
        <p:sp>
          <p:nvSpPr>
            <p:cNvPr id="15" name="Rounded Rectangle 14"/>
            <p:cNvSpPr/>
            <p:nvPr/>
          </p:nvSpPr>
          <p:spPr>
            <a:xfrm>
              <a:off x="3275856" y="1242391"/>
              <a:ext cx="1656184" cy="407020"/>
            </a:xfrm>
            <a:prstGeom prst="roundRect">
              <a:avLst>
                <a:gd name="adj" fmla="val 50000"/>
              </a:avLst>
            </a:prstGeom>
            <a:solidFill>
              <a:schemeClr val="bg1">
                <a:alpha val="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Picture 2" descr="E:\002-KIMS BUSINESS\007-01-ALLPPT.com\011-ALLPPT-LOGO\allppt-logo-e.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100000" contrast="40000"/>
                      </a14:imgEffect>
                    </a14:imgLayer>
                  </a14:imgProps>
                </a:ext>
                <a:ext uri="{28A0092B-C50C-407E-A947-70E740481C1C}">
                  <a14:useLocalDpi xmlns=""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 name="TextBox 8"/>
          <p:cNvSpPr txBox="1"/>
          <p:nvPr/>
        </p:nvSpPr>
        <p:spPr>
          <a:xfrm>
            <a:off x="5257800" y="5181600"/>
            <a:ext cx="1981200" cy="369332"/>
          </a:xfrm>
          <a:prstGeom prst="rect">
            <a:avLst/>
          </a:prstGeom>
          <a:noFill/>
        </p:spPr>
        <p:txBody>
          <a:bodyPr wrap="square">
            <a:spAutoFit/>
          </a:bodyPr>
          <a:lstStyle/>
          <a:p>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3" name="TextBox 2"/>
          <p:cNvSpPr txBox="1"/>
          <p:nvPr/>
        </p:nvSpPr>
        <p:spPr>
          <a:xfrm>
            <a:off x="2971799" y="990600"/>
            <a:ext cx="4035987"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Tập huấn cho Bác sĩ, điều dưỡng về</a:t>
            </a:r>
            <a:endParaRPr lang="en-US" b="1" dirty="0">
              <a:solidFill>
                <a:srgbClr val="FF0000"/>
              </a:solidFill>
              <a:latin typeface="Times New Roman" pitchFamily="18" charset="0"/>
              <a:cs typeface="Times New Roman" pitchFamily="18" charset="0"/>
            </a:endParaRPr>
          </a:p>
        </p:txBody>
      </p:sp>
      <p:sp>
        <p:nvSpPr>
          <p:cNvPr id="12" name="TextBox 11"/>
          <p:cNvSpPr txBox="1"/>
          <p:nvPr/>
        </p:nvSpPr>
        <p:spPr>
          <a:xfrm>
            <a:off x="2133600" y="0"/>
            <a:ext cx="54864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Sở Y tế Ninh Bình</a:t>
            </a:r>
          </a:p>
          <a:p>
            <a:pPr algn="ctr"/>
            <a:r>
              <a:rPr lang="en-US" b="1" dirty="0" smtClean="0">
                <a:latin typeface="Times New Roman" pitchFamily="18" charset="0"/>
                <a:cs typeface="Times New Roman" pitchFamily="18" charset="0"/>
              </a:rPr>
              <a:t>Bệnh Viện Đa khoa Huyện Kim Sơn</a:t>
            </a:r>
            <a:endParaRPr lang="en-US"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30859" y="682625"/>
          <a:ext cx="8229600" cy="5521958"/>
        </p:xfrm>
        <a:graphic>
          <a:graphicData uri="http://schemas.openxmlformats.org/drawingml/2006/table">
            <a:tbl>
              <a:tblPr firstRow="1" bandRow="1">
                <a:tableStyleId>{2D5ABB26-0587-4C30-8999-92F81FD0307C}</a:tableStyleId>
              </a:tblPr>
              <a:tblGrid>
                <a:gridCol w="457200"/>
                <a:gridCol w="5105400"/>
                <a:gridCol w="2667000"/>
              </a:tblGrid>
              <a:tr h="823594">
                <a:tc gridSpan="2">
                  <a:txBody>
                    <a:bodyPr/>
                    <a:lstStyle/>
                    <a:p>
                      <a:pPr algn="ctr">
                        <a:lnSpc>
                          <a:spcPct val="100000"/>
                        </a:lnSpc>
                        <a:spcBef>
                          <a:spcPts val="1680"/>
                        </a:spcBef>
                      </a:pPr>
                      <a:r>
                        <a:rPr sz="2400" b="1" dirty="0">
                          <a:latin typeface="Liberation Sans"/>
                          <a:cs typeface="Liberation Sans"/>
                        </a:rPr>
                        <a:t>Cơ</a:t>
                      </a:r>
                      <a:r>
                        <a:rPr sz="2400" b="1" spc="-40" dirty="0">
                          <a:latin typeface="Liberation Sans"/>
                          <a:cs typeface="Liberation Sans"/>
                        </a:rPr>
                        <a:t> </a:t>
                      </a:r>
                      <a:r>
                        <a:rPr sz="2400" b="1" dirty="0">
                          <a:latin typeface="Liberation Sans"/>
                          <a:cs typeface="Liberation Sans"/>
                        </a:rPr>
                        <a:t>chế</a:t>
                      </a:r>
                      <a:r>
                        <a:rPr sz="2400" b="1" spc="-35" dirty="0">
                          <a:latin typeface="Liberation Sans"/>
                          <a:cs typeface="Liberation Sans"/>
                        </a:rPr>
                        <a:t> </a:t>
                      </a:r>
                      <a:r>
                        <a:rPr sz="2400" b="1" dirty="0">
                          <a:latin typeface="Liberation Sans"/>
                          <a:cs typeface="Liberation Sans"/>
                        </a:rPr>
                        <a:t>đề</a:t>
                      </a:r>
                      <a:r>
                        <a:rPr sz="2400" b="1" spc="-25" dirty="0">
                          <a:latin typeface="Liberation Sans"/>
                          <a:cs typeface="Liberation Sans"/>
                        </a:rPr>
                        <a:t> </a:t>
                      </a:r>
                      <a:r>
                        <a:rPr sz="2400" b="1" spc="-20" dirty="0">
                          <a:latin typeface="Liberation Sans"/>
                          <a:cs typeface="Liberation Sans"/>
                        </a:rPr>
                        <a:t>kháng</a:t>
                      </a:r>
                      <a:endParaRPr sz="2400" dirty="0">
                        <a:latin typeface="Liberation Sans"/>
                        <a:cs typeface="Liberation Sans"/>
                      </a:endParaRPr>
                    </a:p>
                  </a:txBody>
                  <a:tcPr marL="0" marR="0" marT="2133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marL="131445" marR="126364" indent="278130">
                        <a:lnSpc>
                          <a:spcPts val="2670"/>
                        </a:lnSpc>
                        <a:spcBef>
                          <a:spcPts val="600"/>
                        </a:spcBef>
                      </a:pPr>
                      <a:r>
                        <a:rPr sz="2400" b="1" dirty="0">
                          <a:latin typeface="Liberation Sans"/>
                          <a:cs typeface="Liberation Sans"/>
                        </a:rPr>
                        <a:t>Nhóm</a:t>
                      </a:r>
                      <a:r>
                        <a:rPr sz="2400" b="1" spc="-45" dirty="0">
                          <a:latin typeface="Liberation Sans"/>
                          <a:cs typeface="Liberation Sans"/>
                        </a:rPr>
                        <a:t> </a:t>
                      </a:r>
                      <a:r>
                        <a:rPr sz="2400" b="1" spc="-20" dirty="0">
                          <a:latin typeface="Liberation Sans"/>
                          <a:cs typeface="Liberation Sans"/>
                        </a:rPr>
                        <a:t>kháng </a:t>
                      </a:r>
                      <a:r>
                        <a:rPr sz="2400" b="1" dirty="0">
                          <a:latin typeface="Liberation Sans"/>
                          <a:cs typeface="Liberation Sans"/>
                        </a:rPr>
                        <a:t>sinh</a:t>
                      </a:r>
                      <a:r>
                        <a:rPr sz="2400" b="1" spc="-30" dirty="0">
                          <a:latin typeface="Liberation Sans"/>
                          <a:cs typeface="Liberation Sans"/>
                        </a:rPr>
                        <a:t> </a:t>
                      </a:r>
                      <a:r>
                        <a:rPr sz="2400" b="1" dirty="0">
                          <a:latin typeface="Liberation Sans"/>
                          <a:cs typeface="Liberation Sans"/>
                        </a:rPr>
                        <a:t>bị</a:t>
                      </a:r>
                      <a:r>
                        <a:rPr sz="2400" b="1" spc="-25" dirty="0">
                          <a:latin typeface="Liberation Sans"/>
                          <a:cs typeface="Liberation Sans"/>
                        </a:rPr>
                        <a:t> </a:t>
                      </a:r>
                      <a:r>
                        <a:rPr sz="2400" b="1" dirty="0">
                          <a:latin typeface="Liberation Sans"/>
                          <a:cs typeface="Liberation Sans"/>
                        </a:rPr>
                        <a:t>đề</a:t>
                      </a:r>
                      <a:r>
                        <a:rPr sz="2400" b="1" spc="-15" dirty="0">
                          <a:latin typeface="Liberation Sans"/>
                          <a:cs typeface="Liberation Sans"/>
                        </a:rPr>
                        <a:t> </a:t>
                      </a:r>
                      <a:r>
                        <a:rPr sz="2400" b="1" spc="-20" dirty="0">
                          <a:latin typeface="Liberation Sans"/>
                          <a:cs typeface="Liberation Sans"/>
                        </a:rPr>
                        <a:t>kháng</a:t>
                      </a:r>
                      <a:endParaRPr sz="2400">
                        <a:latin typeface="Liberation Sans"/>
                        <a:cs typeface="Liberation Sans"/>
                      </a:endParaRPr>
                    </a:p>
                  </a:txBody>
                  <a:tcPr marL="0" marR="0" marT="762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491490">
                <a:tc rowSpan="3">
                  <a:txBody>
                    <a:bodyPr/>
                    <a:lstStyle/>
                    <a:p>
                      <a:pPr>
                        <a:lnSpc>
                          <a:spcPct val="100000"/>
                        </a:lnSpc>
                        <a:spcBef>
                          <a:spcPts val="1425"/>
                        </a:spcBef>
                      </a:pPr>
                      <a:endParaRPr sz="2400">
                        <a:latin typeface="Times New Roman"/>
                        <a:cs typeface="Times New Roman"/>
                      </a:endParaRPr>
                    </a:p>
                    <a:p>
                      <a:pPr marL="90170">
                        <a:lnSpc>
                          <a:spcPct val="100000"/>
                        </a:lnSpc>
                      </a:pPr>
                      <a:r>
                        <a:rPr sz="2400" b="1" spc="-50" dirty="0">
                          <a:latin typeface="Liberation Sans"/>
                          <a:cs typeface="Liberation Sans"/>
                        </a:rPr>
                        <a:t>1</a:t>
                      </a:r>
                      <a:endParaRPr sz="2400">
                        <a:latin typeface="Liberation Sans"/>
                        <a:cs typeface="Liberation Sans"/>
                      </a:endParaRPr>
                    </a:p>
                  </a:txBody>
                  <a:tcPr marL="0" marR="0" marT="180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1425"/>
                        </a:spcBef>
                      </a:pPr>
                      <a:endParaRPr sz="2400" dirty="0">
                        <a:latin typeface="Times New Roman"/>
                        <a:cs typeface="Times New Roman"/>
                      </a:endParaRPr>
                    </a:p>
                    <a:p>
                      <a:pPr marL="89535">
                        <a:lnSpc>
                          <a:spcPct val="100000"/>
                        </a:lnSpc>
                      </a:pPr>
                      <a:r>
                        <a:rPr sz="2400" b="1" dirty="0">
                          <a:latin typeface="Liberation Sans"/>
                          <a:cs typeface="Liberation Sans"/>
                        </a:rPr>
                        <a:t>Tạo</a:t>
                      </a:r>
                      <a:r>
                        <a:rPr sz="2400" b="1" spc="-35" dirty="0">
                          <a:latin typeface="Liberation Sans"/>
                          <a:cs typeface="Liberation Sans"/>
                        </a:rPr>
                        <a:t> </a:t>
                      </a:r>
                      <a:r>
                        <a:rPr sz="2400" b="1" dirty="0">
                          <a:latin typeface="Liberation Sans"/>
                          <a:cs typeface="Liberation Sans"/>
                        </a:rPr>
                        <a:t>enzym</a:t>
                      </a:r>
                      <a:r>
                        <a:rPr sz="2400" b="1" spc="-40" dirty="0">
                          <a:latin typeface="Liberation Sans"/>
                          <a:cs typeface="Liberation Sans"/>
                        </a:rPr>
                        <a:t> </a:t>
                      </a:r>
                      <a:r>
                        <a:rPr sz="2400" b="1" dirty="0">
                          <a:latin typeface="Liberation Sans"/>
                          <a:cs typeface="Liberation Sans"/>
                        </a:rPr>
                        <a:t>phân</a:t>
                      </a:r>
                      <a:r>
                        <a:rPr sz="2400" b="1" spc="-40" dirty="0">
                          <a:latin typeface="Liberation Sans"/>
                          <a:cs typeface="Liberation Sans"/>
                        </a:rPr>
                        <a:t> </a:t>
                      </a:r>
                      <a:r>
                        <a:rPr sz="2400" b="1" dirty="0">
                          <a:latin typeface="Liberation Sans"/>
                          <a:cs typeface="Liberation Sans"/>
                        </a:rPr>
                        <a:t>hủy</a:t>
                      </a:r>
                      <a:r>
                        <a:rPr sz="2400" b="1" spc="-50" dirty="0">
                          <a:latin typeface="Liberation Sans"/>
                          <a:cs typeface="Liberation Sans"/>
                        </a:rPr>
                        <a:t> </a:t>
                      </a:r>
                      <a:r>
                        <a:rPr sz="2400" b="1" spc="-10" dirty="0">
                          <a:latin typeface="Liberation Sans"/>
                          <a:cs typeface="Liberation Sans"/>
                        </a:rPr>
                        <a:t>thuốc</a:t>
                      </a:r>
                      <a:endParaRPr sz="2400" dirty="0">
                        <a:latin typeface="Liberation Sans"/>
                        <a:cs typeface="Liberation Sans"/>
                      </a:endParaRPr>
                    </a:p>
                  </a:txBody>
                  <a:tcPr marL="0" marR="0" marT="180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170">
                        <a:lnSpc>
                          <a:spcPct val="100000"/>
                        </a:lnSpc>
                        <a:spcBef>
                          <a:spcPts val="375"/>
                        </a:spcBef>
                      </a:pPr>
                      <a:r>
                        <a:rPr sz="2400" spc="-10" dirty="0">
                          <a:solidFill>
                            <a:srgbClr val="FF0000"/>
                          </a:solidFill>
                          <a:latin typeface="Liberation Sans"/>
                          <a:cs typeface="Liberation Sans"/>
                        </a:rPr>
                        <a:t>β-lactamin</a:t>
                      </a:r>
                      <a:endParaRPr sz="2400">
                        <a:latin typeface="Liberation Sans"/>
                        <a:cs typeface="Liberation Sans"/>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511175">
                <a:tc vMerge="1">
                  <a:txBody>
                    <a:bodyPr/>
                    <a:lstStyle/>
                    <a:p>
                      <a:endParaRPr/>
                    </a:p>
                  </a:txBody>
                  <a:tcPr marL="0" marR="0" marT="180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80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170">
                        <a:lnSpc>
                          <a:spcPct val="100000"/>
                        </a:lnSpc>
                        <a:spcBef>
                          <a:spcPts val="450"/>
                        </a:spcBef>
                      </a:pPr>
                      <a:r>
                        <a:rPr sz="2400" spc="-10" dirty="0">
                          <a:solidFill>
                            <a:srgbClr val="703103"/>
                          </a:solidFill>
                          <a:latin typeface="Liberation Sans"/>
                          <a:cs typeface="Liberation Sans"/>
                        </a:rPr>
                        <a:t>Aminosid</a:t>
                      </a:r>
                      <a:endParaRPr sz="2400">
                        <a:latin typeface="Liberation Sans"/>
                        <a:cs typeface="Liberation Sans"/>
                      </a:endParaRPr>
                    </a:p>
                  </a:txBody>
                  <a:tcPr marL="0" marR="0" marT="571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457200">
                <a:tc vMerge="1">
                  <a:txBody>
                    <a:bodyPr/>
                    <a:lstStyle/>
                    <a:p>
                      <a:endParaRPr/>
                    </a:p>
                  </a:txBody>
                  <a:tcPr marL="0" marR="0" marT="180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80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170">
                        <a:lnSpc>
                          <a:spcPct val="100000"/>
                        </a:lnSpc>
                        <a:spcBef>
                          <a:spcPts val="235"/>
                        </a:spcBef>
                      </a:pPr>
                      <a:r>
                        <a:rPr sz="2400" spc="-10" dirty="0">
                          <a:solidFill>
                            <a:srgbClr val="006FBF"/>
                          </a:solidFill>
                          <a:latin typeface="Liberation Sans"/>
                          <a:cs typeface="Liberation Sans"/>
                        </a:rPr>
                        <a:t>Cloramphenicol</a:t>
                      </a:r>
                      <a:endParaRPr sz="2400">
                        <a:latin typeface="Liberation Sans"/>
                        <a:cs typeface="Liberation Sans"/>
                      </a:endParaRPr>
                    </a:p>
                  </a:txBody>
                  <a:tcPr marL="0" marR="0" marT="298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555625">
                <a:tc rowSpan="3">
                  <a:txBody>
                    <a:bodyPr/>
                    <a:lstStyle/>
                    <a:p>
                      <a:pPr>
                        <a:lnSpc>
                          <a:spcPct val="100000"/>
                        </a:lnSpc>
                        <a:spcBef>
                          <a:spcPts val="1460"/>
                        </a:spcBef>
                      </a:pPr>
                      <a:endParaRPr sz="2400">
                        <a:latin typeface="Times New Roman"/>
                        <a:cs typeface="Times New Roman"/>
                      </a:endParaRPr>
                    </a:p>
                    <a:p>
                      <a:pPr marL="90170">
                        <a:lnSpc>
                          <a:spcPct val="100000"/>
                        </a:lnSpc>
                      </a:pPr>
                      <a:r>
                        <a:rPr sz="2400" b="1" spc="-50" dirty="0">
                          <a:latin typeface="Liberation Sans"/>
                          <a:cs typeface="Liberation Sans"/>
                        </a:rPr>
                        <a:t>2</a:t>
                      </a:r>
                      <a:endParaRPr sz="2400">
                        <a:latin typeface="Liberation Sans"/>
                        <a:cs typeface="Liberation Sans"/>
                      </a:endParaRPr>
                    </a:p>
                  </a:txBody>
                  <a:tcPr marL="0" marR="0" marT="1854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1460"/>
                        </a:spcBef>
                      </a:pPr>
                      <a:endParaRPr sz="2400">
                        <a:latin typeface="Times New Roman"/>
                        <a:cs typeface="Times New Roman"/>
                      </a:endParaRPr>
                    </a:p>
                    <a:p>
                      <a:pPr marL="89535">
                        <a:lnSpc>
                          <a:spcPct val="100000"/>
                        </a:lnSpc>
                      </a:pPr>
                      <a:r>
                        <a:rPr sz="2400" b="1" dirty="0">
                          <a:latin typeface="Liberation Sans"/>
                          <a:cs typeface="Liberation Sans"/>
                        </a:rPr>
                        <a:t>Thay</a:t>
                      </a:r>
                      <a:r>
                        <a:rPr sz="2400" b="1" spc="-45" dirty="0">
                          <a:latin typeface="Liberation Sans"/>
                          <a:cs typeface="Liberation Sans"/>
                        </a:rPr>
                        <a:t> </a:t>
                      </a:r>
                      <a:r>
                        <a:rPr sz="2400" b="1" dirty="0">
                          <a:latin typeface="Liberation Sans"/>
                          <a:cs typeface="Liberation Sans"/>
                        </a:rPr>
                        <a:t>đổi</a:t>
                      </a:r>
                      <a:r>
                        <a:rPr sz="2400" b="1" spc="-35" dirty="0">
                          <a:latin typeface="Liberation Sans"/>
                          <a:cs typeface="Liberation Sans"/>
                        </a:rPr>
                        <a:t> </a:t>
                      </a:r>
                      <a:r>
                        <a:rPr sz="2400" b="1" dirty="0">
                          <a:latin typeface="Liberation Sans"/>
                          <a:cs typeface="Liberation Sans"/>
                        </a:rPr>
                        <a:t>điểm</a:t>
                      </a:r>
                      <a:r>
                        <a:rPr sz="2400" b="1" spc="-35" dirty="0">
                          <a:latin typeface="Liberation Sans"/>
                          <a:cs typeface="Liberation Sans"/>
                        </a:rPr>
                        <a:t> </a:t>
                      </a:r>
                      <a:r>
                        <a:rPr sz="2400" b="1" dirty="0">
                          <a:latin typeface="Liberation Sans"/>
                          <a:cs typeface="Liberation Sans"/>
                        </a:rPr>
                        <a:t>tác</a:t>
                      </a:r>
                      <a:r>
                        <a:rPr sz="2400" b="1" spc="-45" dirty="0">
                          <a:latin typeface="Liberation Sans"/>
                          <a:cs typeface="Liberation Sans"/>
                        </a:rPr>
                        <a:t> </a:t>
                      </a:r>
                      <a:r>
                        <a:rPr sz="2400" b="1" spc="-20" dirty="0">
                          <a:latin typeface="Liberation Sans"/>
                          <a:cs typeface="Liberation Sans"/>
                        </a:rPr>
                        <a:t>động</a:t>
                      </a:r>
                      <a:endParaRPr sz="2400">
                        <a:latin typeface="Liberation Sans"/>
                        <a:cs typeface="Liberation Sans"/>
                      </a:endParaRPr>
                    </a:p>
                  </a:txBody>
                  <a:tcPr marL="0" marR="0" marT="1854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170">
                        <a:lnSpc>
                          <a:spcPct val="100000"/>
                        </a:lnSpc>
                        <a:spcBef>
                          <a:spcPts val="620"/>
                        </a:spcBef>
                      </a:pPr>
                      <a:r>
                        <a:rPr sz="2400" spc="-10" dirty="0">
                          <a:solidFill>
                            <a:srgbClr val="FF0000"/>
                          </a:solidFill>
                          <a:latin typeface="Liberation Sans"/>
                          <a:cs typeface="Liberation Sans"/>
                        </a:rPr>
                        <a:t>β-lactamin</a:t>
                      </a:r>
                      <a:endParaRPr sz="2400">
                        <a:latin typeface="Liberation Sans"/>
                        <a:cs typeface="Liberation Sans"/>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457200">
                <a:tc vMerge="1">
                  <a:txBody>
                    <a:bodyPr/>
                    <a:lstStyle/>
                    <a:p>
                      <a:endParaRPr/>
                    </a:p>
                  </a:txBody>
                  <a:tcPr marL="0" marR="0" marT="1854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854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170">
                        <a:lnSpc>
                          <a:spcPct val="100000"/>
                        </a:lnSpc>
                        <a:spcBef>
                          <a:spcPts val="235"/>
                        </a:spcBef>
                      </a:pPr>
                      <a:r>
                        <a:rPr sz="2400" spc="-10" dirty="0">
                          <a:solidFill>
                            <a:srgbClr val="703103"/>
                          </a:solidFill>
                          <a:latin typeface="Liberation Sans"/>
                          <a:cs typeface="Liberation Sans"/>
                        </a:rPr>
                        <a:t>Aminosid</a:t>
                      </a:r>
                      <a:endParaRPr sz="2400">
                        <a:latin typeface="Liberation Sans"/>
                        <a:cs typeface="Liberation Sans"/>
                      </a:endParaRPr>
                    </a:p>
                  </a:txBody>
                  <a:tcPr marL="0" marR="0" marT="298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457834">
                <a:tc vMerge="1">
                  <a:txBody>
                    <a:bodyPr/>
                    <a:lstStyle/>
                    <a:p>
                      <a:endParaRPr/>
                    </a:p>
                  </a:txBody>
                  <a:tcPr marL="0" marR="0" marT="1854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854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170">
                        <a:lnSpc>
                          <a:spcPct val="100000"/>
                        </a:lnSpc>
                        <a:spcBef>
                          <a:spcPts val="235"/>
                        </a:spcBef>
                      </a:pPr>
                      <a:r>
                        <a:rPr sz="2400" spc="-10" dirty="0">
                          <a:solidFill>
                            <a:srgbClr val="006FBF"/>
                          </a:solidFill>
                          <a:latin typeface="Liberation Sans"/>
                          <a:cs typeface="Liberation Sans"/>
                        </a:rPr>
                        <a:t>Cloramphenicol</a:t>
                      </a:r>
                      <a:endParaRPr sz="2400">
                        <a:latin typeface="Liberation Sans"/>
                        <a:cs typeface="Liberation Sans"/>
                      </a:endParaRPr>
                    </a:p>
                  </a:txBody>
                  <a:tcPr marL="0" marR="0" marT="298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457200">
                <a:tc>
                  <a:txBody>
                    <a:bodyPr/>
                    <a:lstStyle/>
                    <a:p>
                      <a:pPr marL="90170">
                        <a:lnSpc>
                          <a:spcPct val="100000"/>
                        </a:lnSpc>
                        <a:spcBef>
                          <a:spcPts val="229"/>
                        </a:spcBef>
                      </a:pPr>
                      <a:r>
                        <a:rPr sz="2400" b="1" spc="-50" dirty="0">
                          <a:latin typeface="Liberation Sans"/>
                          <a:cs typeface="Liberation Sans"/>
                        </a:rPr>
                        <a:t>3</a:t>
                      </a:r>
                      <a:endParaRPr sz="2400">
                        <a:latin typeface="Liberation Sans"/>
                        <a:cs typeface="Liberation Sans"/>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9535">
                        <a:lnSpc>
                          <a:spcPct val="100000"/>
                        </a:lnSpc>
                        <a:spcBef>
                          <a:spcPts val="229"/>
                        </a:spcBef>
                      </a:pPr>
                      <a:r>
                        <a:rPr sz="2400" b="1" dirty="0">
                          <a:latin typeface="Liberation Sans"/>
                          <a:cs typeface="Liberation Sans"/>
                        </a:rPr>
                        <a:t>Thay</a:t>
                      </a:r>
                      <a:r>
                        <a:rPr sz="2400" b="1" spc="-45" dirty="0">
                          <a:latin typeface="Liberation Sans"/>
                          <a:cs typeface="Liberation Sans"/>
                        </a:rPr>
                        <a:t> </a:t>
                      </a:r>
                      <a:r>
                        <a:rPr sz="2400" b="1" dirty="0">
                          <a:latin typeface="Liberation Sans"/>
                          <a:cs typeface="Liberation Sans"/>
                        </a:rPr>
                        <a:t>đổi</a:t>
                      </a:r>
                      <a:r>
                        <a:rPr sz="2400" b="1" spc="-35" dirty="0">
                          <a:latin typeface="Liberation Sans"/>
                          <a:cs typeface="Liberation Sans"/>
                        </a:rPr>
                        <a:t> </a:t>
                      </a:r>
                      <a:r>
                        <a:rPr sz="2400" b="1" dirty="0">
                          <a:latin typeface="Liberation Sans"/>
                          <a:cs typeface="Liberation Sans"/>
                        </a:rPr>
                        <a:t>con</a:t>
                      </a:r>
                      <a:r>
                        <a:rPr sz="2400" b="1" spc="-40" dirty="0">
                          <a:latin typeface="Liberation Sans"/>
                          <a:cs typeface="Liberation Sans"/>
                        </a:rPr>
                        <a:t> </a:t>
                      </a:r>
                      <a:r>
                        <a:rPr sz="2400" b="1" dirty="0">
                          <a:latin typeface="Liberation Sans"/>
                          <a:cs typeface="Liberation Sans"/>
                        </a:rPr>
                        <a:t>đường</a:t>
                      </a:r>
                      <a:r>
                        <a:rPr sz="2400" b="1" spc="-35" dirty="0">
                          <a:latin typeface="Liberation Sans"/>
                          <a:cs typeface="Liberation Sans"/>
                        </a:rPr>
                        <a:t> </a:t>
                      </a:r>
                      <a:r>
                        <a:rPr sz="2400" b="1" dirty="0">
                          <a:latin typeface="Liberation Sans"/>
                          <a:cs typeface="Liberation Sans"/>
                        </a:rPr>
                        <a:t>chuyển</a:t>
                      </a:r>
                      <a:r>
                        <a:rPr sz="2400" b="1" spc="-40" dirty="0">
                          <a:latin typeface="Liberation Sans"/>
                          <a:cs typeface="Liberation Sans"/>
                        </a:rPr>
                        <a:t> </a:t>
                      </a:r>
                      <a:r>
                        <a:rPr sz="2400" b="1" spc="-25" dirty="0">
                          <a:latin typeface="Liberation Sans"/>
                          <a:cs typeface="Liberation Sans"/>
                        </a:rPr>
                        <a:t>hóa</a:t>
                      </a:r>
                      <a:endParaRPr sz="2400">
                        <a:latin typeface="Liberation Sans"/>
                        <a:cs typeface="Liberation Sans"/>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170">
                        <a:lnSpc>
                          <a:spcPct val="100000"/>
                        </a:lnSpc>
                        <a:spcBef>
                          <a:spcPts val="229"/>
                        </a:spcBef>
                      </a:pPr>
                      <a:r>
                        <a:rPr sz="2400" spc="-10" dirty="0">
                          <a:latin typeface="Liberation Sans"/>
                          <a:cs typeface="Liberation Sans"/>
                        </a:rPr>
                        <a:t>Sulfamid</a:t>
                      </a:r>
                      <a:endParaRPr sz="2400">
                        <a:latin typeface="Liberation Sans"/>
                        <a:cs typeface="Liberation Sans"/>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823594">
                <a:tc>
                  <a:txBody>
                    <a:bodyPr/>
                    <a:lstStyle/>
                    <a:p>
                      <a:pPr marL="90170">
                        <a:lnSpc>
                          <a:spcPct val="100000"/>
                        </a:lnSpc>
                        <a:spcBef>
                          <a:spcPts val="1680"/>
                        </a:spcBef>
                      </a:pPr>
                      <a:r>
                        <a:rPr sz="2400" b="1" spc="-50" dirty="0">
                          <a:latin typeface="Liberation Sans"/>
                          <a:cs typeface="Liberation Sans"/>
                        </a:rPr>
                        <a:t>4</a:t>
                      </a:r>
                      <a:endParaRPr sz="2400">
                        <a:latin typeface="Liberation Sans"/>
                        <a:cs typeface="Liberation Sans"/>
                      </a:endParaRPr>
                    </a:p>
                  </a:txBody>
                  <a:tcPr marL="0" marR="0" marT="2133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9535">
                        <a:lnSpc>
                          <a:spcPct val="100000"/>
                        </a:lnSpc>
                        <a:spcBef>
                          <a:spcPts val="1680"/>
                        </a:spcBef>
                      </a:pPr>
                      <a:r>
                        <a:rPr sz="2400" b="1" dirty="0">
                          <a:latin typeface="Liberation Sans"/>
                          <a:cs typeface="Liberation Sans"/>
                        </a:rPr>
                        <a:t>Thay</a:t>
                      </a:r>
                      <a:r>
                        <a:rPr sz="2400" b="1" spc="-45" dirty="0">
                          <a:latin typeface="Liberation Sans"/>
                          <a:cs typeface="Liberation Sans"/>
                        </a:rPr>
                        <a:t> </a:t>
                      </a:r>
                      <a:r>
                        <a:rPr sz="2400" b="1" dirty="0">
                          <a:latin typeface="Liberation Sans"/>
                          <a:cs typeface="Liberation Sans"/>
                        </a:rPr>
                        <a:t>đổi</a:t>
                      </a:r>
                      <a:r>
                        <a:rPr sz="2400" b="1" spc="-35" dirty="0">
                          <a:latin typeface="Liberation Sans"/>
                          <a:cs typeface="Liberation Sans"/>
                        </a:rPr>
                        <a:t> </a:t>
                      </a:r>
                      <a:r>
                        <a:rPr sz="2400" b="1" dirty="0">
                          <a:latin typeface="Liberation Sans"/>
                          <a:cs typeface="Liberation Sans"/>
                        </a:rPr>
                        <a:t>tính</a:t>
                      </a:r>
                      <a:r>
                        <a:rPr sz="2400" b="1" spc="-40" dirty="0">
                          <a:latin typeface="Liberation Sans"/>
                          <a:cs typeface="Liberation Sans"/>
                        </a:rPr>
                        <a:t> </a:t>
                      </a:r>
                      <a:r>
                        <a:rPr sz="2400" b="1" dirty="0">
                          <a:latin typeface="Liberation Sans"/>
                          <a:cs typeface="Liberation Sans"/>
                        </a:rPr>
                        <a:t>thấm</a:t>
                      </a:r>
                      <a:r>
                        <a:rPr sz="2400" b="1" spc="-30" dirty="0">
                          <a:latin typeface="Liberation Sans"/>
                          <a:cs typeface="Liberation Sans"/>
                        </a:rPr>
                        <a:t> </a:t>
                      </a:r>
                      <a:r>
                        <a:rPr sz="2400" b="1" dirty="0" err="1">
                          <a:latin typeface="Liberation Sans"/>
                          <a:cs typeface="Liberation Sans"/>
                        </a:rPr>
                        <a:t>của</a:t>
                      </a:r>
                      <a:r>
                        <a:rPr sz="2400" b="1" spc="-35" dirty="0">
                          <a:latin typeface="Liberation Sans"/>
                          <a:cs typeface="Liberation Sans"/>
                        </a:rPr>
                        <a:t> </a:t>
                      </a:r>
                      <a:r>
                        <a:rPr sz="2400" b="1" spc="-20" dirty="0" err="1" smtClean="0">
                          <a:latin typeface="Liberation Sans"/>
                          <a:cs typeface="Liberation Sans"/>
                        </a:rPr>
                        <a:t>màng</a:t>
                      </a:r>
                      <a:r>
                        <a:rPr lang="en-US" sz="2400" b="1" spc="-20" dirty="0" smtClean="0">
                          <a:latin typeface="Liberation Sans"/>
                          <a:cs typeface="Liberation Sans"/>
                        </a:rPr>
                        <a:t>,</a:t>
                      </a:r>
                      <a:r>
                        <a:rPr lang="en-US" sz="2400" b="1" spc="-20" baseline="0" dirty="0" smtClean="0">
                          <a:latin typeface="Liberation Sans"/>
                          <a:cs typeface="Liberation Sans"/>
                        </a:rPr>
                        <a:t> </a:t>
                      </a:r>
                      <a:r>
                        <a:rPr lang="en-US" sz="2400" b="1" spc="-20" baseline="0" dirty="0" err="1" smtClean="0">
                          <a:latin typeface="Liberation Sans"/>
                          <a:cs typeface="Liberation Sans"/>
                        </a:rPr>
                        <a:t>tăng</a:t>
                      </a:r>
                      <a:r>
                        <a:rPr lang="en-US" sz="2400" b="1" spc="-20" baseline="0" dirty="0" smtClean="0">
                          <a:latin typeface="Liberation Sans"/>
                          <a:cs typeface="Liberation Sans"/>
                        </a:rPr>
                        <a:t> </a:t>
                      </a:r>
                      <a:r>
                        <a:rPr lang="en-US" sz="2400" b="1" spc="-20" baseline="0" dirty="0" err="1" smtClean="0">
                          <a:latin typeface="Liberation Sans"/>
                          <a:cs typeface="Liberation Sans"/>
                        </a:rPr>
                        <a:t>hoạt</a:t>
                      </a:r>
                      <a:r>
                        <a:rPr lang="en-US" sz="2400" b="1" spc="-20" baseline="0" dirty="0" smtClean="0">
                          <a:latin typeface="Liberation Sans"/>
                          <a:cs typeface="Liberation Sans"/>
                        </a:rPr>
                        <a:t> </a:t>
                      </a:r>
                      <a:r>
                        <a:rPr lang="en-US" sz="2400" b="1" spc="-20" baseline="0" dirty="0" err="1" smtClean="0">
                          <a:latin typeface="Liberation Sans"/>
                          <a:cs typeface="Liberation Sans"/>
                        </a:rPr>
                        <a:t>động</a:t>
                      </a:r>
                      <a:r>
                        <a:rPr lang="en-US" sz="2400" b="1" spc="-20" baseline="0" dirty="0" smtClean="0">
                          <a:latin typeface="Liberation Sans"/>
                          <a:cs typeface="Liberation Sans"/>
                        </a:rPr>
                        <a:t> </a:t>
                      </a:r>
                      <a:r>
                        <a:rPr lang="vi-VN" sz="2400" b="1" dirty="0" smtClean="0">
                          <a:solidFill>
                            <a:srgbClr val="006FBF"/>
                          </a:solidFill>
                          <a:latin typeface="Liberation Sans"/>
                          <a:cs typeface="Liberation Sans"/>
                        </a:rPr>
                        <a:t>hợp</a:t>
                      </a:r>
                      <a:r>
                        <a:rPr lang="vi-VN" sz="2400" b="1" spc="-40" dirty="0" smtClean="0">
                          <a:solidFill>
                            <a:srgbClr val="006FBF"/>
                          </a:solidFill>
                          <a:latin typeface="Liberation Sans"/>
                          <a:cs typeface="Liberation Sans"/>
                        </a:rPr>
                        <a:t> </a:t>
                      </a:r>
                      <a:r>
                        <a:rPr lang="vi-VN" sz="2400" b="1" dirty="0" smtClean="0">
                          <a:solidFill>
                            <a:srgbClr val="006FBF"/>
                          </a:solidFill>
                          <a:latin typeface="Liberation Sans"/>
                          <a:cs typeface="Liberation Sans"/>
                        </a:rPr>
                        <a:t>bơm</a:t>
                      </a:r>
                      <a:r>
                        <a:rPr lang="vi-VN" sz="2400" b="1" spc="-15" dirty="0" smtClean="0">
                          <a:solidFill>
                            <a:srgbClr val="006FBF"/>
                          </a:solidFill>
                          <a:latin typeface="Liberation Sans"/>
                          <a:cs typeface="Liberation Sans"/>
                        </a:rPr>
                        <a:t> </a:t>
                      </a:r>
                      <a:r>
                        <a:rPr lang="vi-VN" sz="2400" b="1" dirty="0" smtClean="0">
                          <a:latin typeface="Liberation Sans"/>
                          <a:cs typeface="Liberation Sans"/>
                        </a:rPr>
                        <a:t>tống</a:t>
                      </a:r>
                      <a:r>
                        <a:rPr lang="vi-VN" sz="2400" b="1" spc="-30" dirty="0" smtClean="0">
                          <a:latin typeface="Liberation Sans"/>
                          <a:cs typeface="Liberation Sans"/>
                        </a:rPr>
                        <a:t> </a:t>
                      </a:r>
                      <a:r>
                        <a:rPr lang="vi-VN" sz="2400" b="1" dirty="0" smtClean="0">
                          <a:latin typeface="Liberation Sans"/>
                          <a:cs typeface="Liberation Sans"/>
                        </a:rPr>
                        <a:t>kháng</a:t>
                      </a:r>
                      <a:r>
                        <a:rPr lang="vi-VN" sz="2400" b="1" spc="-35" dirty="0" smtClean="0">
                          <a:latin typeface="Liberation Sans"/>
                          <a:cs typeface="Liberation Sans"/>
                        </a:rPr>
                        <a:t> </a:t>
                      </a:r>
                      <a:r>
                        <a:rPr lang="vi-VN" sz="2400" b="1" spc="-20" dirty="0" smtClean="0">
                          <a:latin typeface="Liberation Sans"/>
                          <a:cs typeface="Liberation Sans"/>
                        </a:rPr>
                        <a:t>sinh </a:t>
                      </a:r>
                      <a:r>
                        <a:rPr lang="vi-VN" sz="2400" b="1" dirty="0" smtClean="0">
                          <a:latin typeface="Liberation Sans"/>
                          <a:cs typeface="Liberation Sans"/>
                        </a:rPr>
                        <a:t>ra</a:t>
                      </a:r>
                      <a:r>
                        <a:rPr lang="vi-VN" sz="2400" b="1" spc="-30" dirty="0" smtClean="0">
                          <a:latin typeface="Liberation Sans"/>
                          <a:cs typeface="Liberation Sans"/>
                        </a:rPr>
                        <a:t> </a:t>
                      </a:r>
                      <a:r>
                        <a:rPr lang="vi-VN" sz="2400" b="1" spc="-10" dirty="0" smtClean="0">
                          <a:latin typeface="Liberation Sans"/>
                          <a:cs typeface="Liberation Sans"/>
                        </a:rPr>
                        <a:t>ngoài</a:t>
                      </a:r>
                      <a:endParaRPr sz="2400" dirty="0">
                        <a:latin typeface="Liberation Sans"/>
                        <a:cs typeface="Liberation Sans"/>
                      </a:endParaRPr>
                    </a:p>
                  </a:txBody>
                  <a:tcPr marL="0" marR="0" marT="2133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170" marR="1133475">
                        <a:lnSpc>
                          <a:spcPts val="2680"/>
                        </a:lnSpc>
                        <a:spcBef>
                          <a:spcPts val="595"/>
                        </a:spcBef>
                      </a:pPr>
                      <a:r>
                        <a:rPr sz="2400" spc="-10" dirty="0">
                          <a:solidFill>
                            <a:srgbClr val="FF0000"/>
                          </a:solidFill>
                          <a:latin typeface="Liberation Sans"/>
                          <a:cs typeface="Liberation Sans"/>
                        </a:rPr>
                        <a:t>β-lactamin </a:t>
                      </a:r>
                      <a:r>
                        <a:rPr sz="2400" spc="-40" dirty="0">
                          <a:latin typeface="Liberation Sans"/>
                          <a:cs typeface="Liberation Sans"/>
                        </a:rPr>
                        <a:t>Tetracyclin</a:t>
                      </a:r>
                      <a:endParaRPr sz="2400" dirty="0">
                        <a:latin typeface="Liberation Sans"/>
                        <a:cs typeface="Liberation Sans"/>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bl>
          </a:graphicData>
        </a:graphic>
      </p:graphicFrame>
      <p:sp>
        <p:nvSpPr>
          <p:cNvPr id="3" name="object 3"/>
          <p:cNvSpPr txBox="1">
            <a:spLocks noGrp="1"/>
          </p:cNvSpPr>
          <p:nvPr>
            <p:ph type="title"/>
          </p:nvPr>
        </p:nvSpPr>
        <p:spPr>
          <a:xfrm>
            <a:off x="457200" y="0"/>
            <a:ext cx="8229600" cy="782265"/>
          </a:xfrm>
          <a:prstGeom prst="rect">
            <a:avLst/>
          </a:prstGeom>
        </p:spPr>
        <p:txBody>
          <a:bodyPr vert="horz" wrap="square" lIns="0" tIns="12700" rIns="0" bIns="0" rtlCol="0">
            <a:spAutoFit/>
          </a:bodyPr>
          <a:lstStyle/>
          <a:p>
            <a:pPr marL="926465">
              <a:lnSpc>
                <a:spcPct val="100000"/>
              </a:lnSpc>
              <a:spcBef>
                <a:spcPts val="100"/>
              </a:spcBef>
            </a:pPr>
            <a:r>
              <a:rPr dirty="0"/>
              <a:t>4.</a:t>
            </a:r>
            <a:r>
              <a:rPr spc="-50" dirty="0"/>
              <a:t> </a:t>
            </a:r>
            <a:r>
              <a:rPr dirty="0"/>
              <a:t>Sự</a:t>
            </a:r>
            <a:r>
              <a:rPr spc="-70" dirty="0"/>
              <a:t> </a:t>
            </a:r>
            <a:r>
              <a:rPr dirty="0"/>
              <a:t>đề</a:t>
            </a:r>
            <a:r>
              <a:rPr spc="-60" dirty="0"/>
              <a:t> </a:t>
            </a:r>
            <a:r>
              <a:rPr dirty="0"/>
              <a:t>kháng</a:t>
            </a:r>
            <a:r>
              <a:rPr spc="-60" dirty="0"/>
              <a:t> </a:t>
            </a:r>
            <a:r>
              <a:rPr dirty="0"/>
              <a:t>của</a:t>
            </a:r>
            <a:r>
              <a:rPr spc="-50" dirty="0"/>
              <a:t> </a:t>
            </a:r>
            <a:r>
              <a:rPr spc="-25" dirty="0"/>
              <a:t>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pic>
        <p:nvPicPr>
          <p:cNvPr id="3" name="object 3"/>
          <p:cNvPicPr/>
          <p:nvPr/>
        </p:nvPicPr>
        <p:blipFill>
          <a:blip r:embed="rId3" cstate="print"/>
          <a:stretch>
            <a:fillRect/>
          </a:stretch>
        </p:blipFill>
        <p:spPr>
          <a:xfrm>
            <a:off x="0" y="0"/>
            <a:ext cx="9144000" cy="6858000"/>
          </a:xfrm>
          <a:prstGeom prst="rect">
            <a:avLst/>
          </a:prstGeom>
        </p:spPr>
      </p:pic>
      <p:sp>
        <p:nvSpPr>
          <p:cNvPr id="4" name="object 4"/>
          <p:cNvSpPr txBox="1"/>
          <p:nvPr/>
        </p:nvSpPr>
        <p:spPr>
          <a:xfrm>
            <a:off x="8733790" y="6539230"/>
            <a:ext cx="2190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B4A687"/>
                </a:solidFill>
                <a:latin typeface="DejaVu Sans"/>
                <a:cs typeface="DejaVu Sans"/>
              </a:rPr>
              <a:t>16</a:t>
            </a:r>
            <a:endParaRPr sz="1200">
              <a:latin typeface="DejaVu Sans"/>
              <a:cs typeface="DejaVu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0469" y="786130"/>
            <a:ext cx="6993890" cy="3749040"/>
          </a:xfrm>
          <a:prstGeom prst="rect">
            <a:avLst/>
          </a:prstGeom>
        </p:spPr>
        <p:txBody>
          <a:bodyPr vert="horz" wrap="square" lIns="0" tIns="175260" rIns="0" bIns="0" rtlCol="0">
            <a:spAutoFit/>
          </a:bodyPr>
          <a:lstStyle/>
          <a:p>
            <a:pPr marL="469900" indent="-457200">
              <a:lnSpc>
                <a:spcPct val="100000"/>
              </a:lnSpc>
              <a:spcBef>
                <a:spcPts val="1380"/>
              </a:spcBef>
              <a:buClr>
                <a:srgbClr val="00AF4F"/>
              </a:buClr>
              <a:buFont typeface="Liberation Sans"/>
              <a:buAutoNum type="arabicParenBoth"/>
              <a:tabLst>
                <a:tab pos="469900" algn="l"/>
              </a:tabLst>
            </a:pPr>
            <a:r>
              <a:rPr sz="2400" b="1" dirty="0">
                <a:solidFill>
                  <a:srgbClr val="00AF4F"/>
                </a:solidFill>
                <a:latin typeface="Liberation Sans"/>
                <a:cs typeface="Liberation Sans"/>
              </a:rPr>
              <a:t>Chỉ</a:t>
            </a:r>
            <a:r>
              <a:rPr sz="2400" b="1" spc="-40" dirty="0">
                <a:solidFill>
                  <a:srgbClr val="00AF4F"/>
                </a:solidFill>
                <a:latin typeface="Liberation Sans"/>
                <a:cs typeface="Liberation Sans"/>
              </a:rPr>
              <a:t> </a:t>
            </a:r>
            <a:r>
              <a:rPr sz="2400" b="1" dirty="0">
                <a:solidFill>
                  <a:srgbClr val="00AF4F"/>
                </a:solidFill>
                <a:latin typeface="Liberation Sans"/>
                <a:cs typeface="Liberation Sans"/>
              </a:rPr>
              <a:t>dùng</a:t>
            </a:r>
            <a:r>
              <a:rPr sz="2400" b="1" spc="-45" dirty="0">
                <a:solidFill>
                  <a:srgbClr val="00AF4F"/>
                </a:solidFill>
                <a:latin typeface="Liberation Sans"/>
                <a:cs typeface="Liberation Sans"/>
              </a:rPr>
              <a:t> </a:t>
            </a:r>
            <a:r>
              <a:rPr sz="2400" b="1" dirty="0">
                <a:solidFill>
                  <a:srgbClr val="00AF4F"/>
                </a:solidFill>
                <a:latin typeface="Liberation Sans"/>
                <a:cs typeface="Liberation Sans"/>
              </a:rPr>
              <a:t>kháng</a:t>
            </a:r>
            <a:r>
              <a:rPr sz="2400" b="1" spc="-30" dirty="0">
                <a:solidFill>
                  <a:srgbClr val="00AF4F"/>
                </a:solidFill>
                <a:latin typeface="Liberation Sans"/>
                <a:cs typeface="Liberation Sans"/>
              </a:rPr>
              <a:t> </a:t>
            </a:r>
            <a:r>
              <a:rPr sz="2400" b="1" dirty="0">
                <a:solidFill>
                  <a:srgbClr val="00AF4F"/>
                </a:solidFill>
                <a:latin typeface="Liberation Sans"/>
                <a:cs typeface="Liberation Sans"/>
              </a:rPr>
              <a:t>sinh</a:t>
            </a:r>
            <a:r>
              <a:rPr sz="2400" b="1" spc="-40" dirty="0">
                <a:solidFill>
                  <a:srgbClr val="00AF4F"/>
                </a:solidFill>
                <a:latin typeface="Liberation Sans"/>
                <a:cs typeface="Liberation Sans"/>
              </a:rPr>
              <a:t> </a:t>
            </a:r>
            <a:r>
              <a:rPr sz="2400" b="1" dirty="0">
                <a:solidFill>
                  <a:srgbClr val="00AF4F"/>
                </a:solidFill>
                <a:latin typeface="Liberation Sans"/>
                <a:cs typeface="Liberation Sans"/>
              </a:rPr>
              <a:t>khi </a:t>
            </a:r>
            <a:r>
              <a:rPr sz="2400" b="1" dirty="0">
                <a:solidFill>
                  <a:srgbClr val="FF0000"/>
                </a:solidFill>
                <a:latin typeface="Liberation Sans"/>
                <a:cs typeface="Liberation Sans"/>
              </a:rPr>
              <a:t>có</a:t>
            </a:r>
            <a:r>
              <a:rPr sz="2400" b="1" spc="-15" dirty="0">
                <a:solidFill>
                  <a:srgbClr val="FF0000"/>
                </a:solidFill>
                <a:latin typeface="Liberation Sans"/>
                <a:cs typeface="Liberation Sans"/>
              </a:rPr>
              <a:t> </a:t>
            </a:r>
            <a:r>
              <a:rPr sz="2400" b="1" dirty="0">
                <a:solidFill>
                  <a:srgbClr val="FF0000"/>
                </a:solidFill>
                <a:latin typeface="Liberation Sans"/>
                <a:cs typeface="Liberation Sans"/>
              </a:rPr>
              <a:t>nhiễm</a:t>
            </a:r>
            <a:r>
              <a:rPr sz="2400" b="1" spc="-35" dirty="0">
                <a:solidFill>
                  <a:srgbClr val="FF0000"/>
                </a:solidFill>
                <a:latin typeface="Liberation Sans"/>
                <a:cs typeface="Liberation Sans"/>
              </a:rPr>
              <a:t> </a:t>
            </a:r>
            <a:r>
              <a:rPr sz="2400" b="1" spc="-10" dirty="0">
                <a:solidFill>
                  <a:srgbClr val="FF0000"/>
                </a:solidFill>
                <a:latin typeface="Liberation Sans"/>
                <a:cs typeface="Liberation Sans"/>
              </a:rPr>
              <a:t>khuẩn</a:t>
            </a:r>
            <a:endParaRPr sz="2400">
              <a:latin typeface="Liberation Sans"/>
              <a:cs typeface="Liberation Sans"/>
            </a:endParaRPr>
          </a:p>
          <a:p>
            <a:pPr marL="468630" indent="-455930">
              <a:lnSpc>
                <a:spcPct val="100000"/>
              </a:lnSpc>
              <a:spcBef>
                <a:spcPts val="1280"/>
              </a:spcBef>
              <a:buAutoNum type="arabicParenBoth"/>
              <a:tabLst>
                <a:tab pos="468630" algn="l"/>
              </a:tabLst>
            </a:pPr>
            <a:r>
              <a:rPr sz="2400" b="1" dirty="0">
                <a:latin typeface="Liberation Sans"/>
                <a:cs typeface="Liberation Sans"/>
              </a:rPr>
              <a:t>Chọn</a:t>
            </a:r>
            <a:r>
              <a:rPr sz="2400" b="1" spc="-35" dirty="0">
                <a:latin typeface="Liberation Sans"/>
                <a:cs typeface="Liberation Sans"/>
              </a:rPr>
              <a:t> </a:t>
            </a:r>
            <a:r>
              <a:rPr sz="2400" b="1" dirty="0">
                <a:solidFill>
                  <a:srgbClr val="FF0000"/>
                </a:solidFill>
                <a:latin typeface="Liberation Sans"/>
                <a:cs typeface="Liberation Sans"/>
              </a:rPr>
              <a:t>đúng</a:t>
            </a:r>
            <a:r>
              <a:rPr sz="2400" b="1" spc="-35" dirty="0">
                <a:solidFill>
                  <a:srgbClr val="FF0000"/>
                </a:solidFill>
                <a:latin typeface="Liberation Sans"/>
                <a:cs typeface="Liberation Sans"/>
              </a:rPr>
              <a:t> </a:t>
            </a:r>
            <a:r>
              <a:rPr sz="2400" b="1" dirty="0">
                <a:solidFill>
                  <a:srgbClr val="FF0000"/>
                </a:solidFill>
                <a:latin typeface="Liberation Sans"/>
                <a:cs typeface="Liberation Sans"/>
              </a:rPr>
              <a:t>kháng</a:t>
            </a:r>
            <a:r>
              <a:rPr sz="2400" b="1" spc="-30" dirty="0">
                <a:solidFill>
                  <a:srgbClr val="FF0000"/>
                </a:solidFill>
                <a:latin typeface="Liberation Sans"/>
                <a:cs typeface="Liberation Sans"/>
              </a:rPr>
              <a:t> </a:t>
            </a:r>
            <a:r>
              <a:rPr sz="2400" b="1" spc="-20" dirty="0">
                <a:solidFill>
                  <a:srgbClr val="FF0000"/>
                </a:solidFill>
                <a:latin typeface="Liberation Sans"/>
                <a:cs typeface="Liberation Sans"/>
              </a:rPr>
              <a:t>sinh</a:t>
            </a:r>
            <a:endParaRPr sz="2400">
              <a:latin typeface="Liberation Sans"/>
              <a:cs typeface="Liberation Sans"/>
            </a:endParaRPr>
          </a:p>
          <a:p>
            <a:pPr marL="468630" indent="-455930">
              <a:lnSpc>
                <a:spcPct val="100000"/>
              </a:lnSpc>
              <a:spcBef>
                <a:spcPts val="1320"/>
              </a:spcBef>
              <a:buAutoNum type="arabicParenBoth"/>
              <a:tabLst>
                <a:tab pos="468630" algn="l"/>
              </a:tabLst>
            </a:pPr>
            <a:r>
              <a:rPr sz="2400" b="1" dirty="0">
                <a:latin typeface="Liberation Sans"/>
                <a:cs typeface="Liberation Sans"/>
              </a:rPr>
              <a:t>Chọn</a:t>
            </a:r>
            <a:r>
              <a:rPr sz="2400" b="1" spc="-25" dirty="0">
                <a:latin typeface="Liberation Sans"/>
                <a:cs typeface="Liberation Sans"/>
              </a:rPr>
              <a:t> </a:t>
            </a:r>
            <a:r>
              <a:rPr sz="2400" b="1" dirty="0">
                <a:solidFill>
                  <a:srgbClr val="FF0000"/>
                </a:solidFill>
                <a:latin typeface="Liberation Sans"/>
                <a:cs typeface="Liberation Sans"/>
              </a:rPr>
              <a:t>dạng</a:t>
            </a:r>
            <a:r>
              <a:rPr sz="2400" b="1" spc="-25" dirty="0">
                <a:solidFill>
                  <a:srgbClr val="FF0000"/>
                </a:solidFill>
                <a:latin typeface="Liberation Sans"/>
                <a:cs typeface="Liberation Sans"/>
              </a:rPr>
              <a:t> </a:t>
            </a:r>
            <a:r>
              <a:rPr sz="2400" b="1" dirty="0">
                <a:solidFill>
                  <a:srgbClr val="FF0000"/>
                </a:solidFill>
                <a:latin typeface="Liberation Sans"/>
                <a:cs typeface="Liberation Sans"/>
              </a:rPr>
              <a:t>dùng</a:t>
            </a:r>
            <a:r>
              <a:rPr sz="2400" b="1" spc="-25" dirty="0">
                <a:solidFill>
                  <a:srgbClr val="FF0000"/>
                </a:solidFill>
                <a:latin typeface="Liberation Sans"/>
                <a:cs typeface="Liberation Sans"/>
              </a:rPr>
              <a:t> </a:t>
            </a:r>
            <a:r>
              <a:rPr sz="2400" b="1" dirty="0">
                <a:solidFill>
                  <a:srgbClr val="FF0000"/>
                </a:solidFill>
                <a:latin typeface="Liberation Sans"/>
                <a:cs typeface="Liberation Sans"/>
              </a:rPr>
              <a:t>thích</a:t>
            </a:r>
            <a:r>
              <a:rPr sz="2400" b="1" spc="-25" dirty="0">
                <a:solidFill>
                  <a:srgbClr val="FF0000"/>
                </a:solidFill>
                <a:latin typeface="Liberation Sans"/>
                <a:cs typeface="Liberation Sans"/>
              </a:rPr>
              <a:t> hợp</a:t>
            </a:r>
            <a:endParaRPr sz="2400">
              <a:latin typeface="Liberation Sans"/>
              <a:cs typeface="Liberation Sans"/>
            </a:endParaRPr>
          </a:p>
          <a:p>
            <a:pPr marL="468630" indent="-455930">
              <a:lnSpc>
                <a:spcPct val="100000"/>
              </a:lnSpc>
              <a:spcBef>
                <a:spcPts val="1360"/>
              </a:spcBef>
              <a:buAutoNum type="arabicParenBoth"/>
              <a:tabLst>
                <a:tab pos="468630" algn="l"/>
              </a:tabLst>
            </a:pPr>
            <a:r>
              <a:rPr sz="2400" b="1" dirty="0">
                <a:latin typeface="Liberation Sans"/>
                <a:cs typeface="Liberation Sans"/>
              </a:rPr>
              <a:t>Sử</a:t>
            </a:r>
            <a:r>
              <a:rPr sz="2400" b="1" spc="-35" dirty="0">
                <a:latin typeface="Liberation Sans"/>
                <a:cs typeface="Liberation Sans"/>
              </a:rPr>
              <a:t> </a:t>
            </a:r>
            <a:r>
              <a:rPr sz="2400" b="1" dirty="0">
                <a:latin typeface="Liberation Sans"/>
                <a:cs typeface="Liberation Sans"/>
              </a:rPr>
              <a:t>dụng</a:t>
            </a:r>
            <a:r>
              <a:rPr sz="2400" b="1" spc="-25" dirty="0">
                <a:latin typeface="Liberation Sans"/>
                <a:cs typeface="Liberation Sans"/>
              </a:rPr>
              <a:t> </a:t>
            </a:r>
            <a:r>
              <a:rPr sz="2400" b="1" dirty="0">
                <a:latin typeface="Liberation Sans"/>
                <a:cs typeface="Liberation Sans"/>
              </a:rPr>
              <a:t>kháng</a:t>
            </a:r>
            <a:r>
              <a:rPr sz="2400" b="1" spc="-35" dirty="0">
                <a:latin typeface="Liberation Sans"/>
                <a:cs typeface="Liberation Sans"/>
              </a:rPr>
              <a:t> </a:t>
            </a:r>
            <a:r>
              <a:rPr sz="2400" b="1" dirty="0">
                <a:latin typeface="Liberation Sans"/>
                <a:cs typeface="Liberation Sans"/>
              </a:rPr>
              <a:t>sinh</a:t>
            </a:r>
            <a:r>
              <a:rPr sz="2400" b="1" spc="5" dirty="0">
                <a:latin typeface="Liberation Sans"/>
                <a:cs typeface="Liberation Sans"/>
              </a:rPr>
              <a:t> </a:t>
            </a:r>
            <a:r>
              <a:rPr sz="2400" b="1" dirty="0">
                <a:solidFill>
                  <a:srgbClr val="FF0000"/>
                </a:solidFill>
                <a:latin typeface="Liberation Sans"/>
                <a:cs typeface="Liberation Sans"/>
              </a:rPr>
              <a:t>đúng</a:t>
            </a:r>
            <a:r>
              <a:rPr sz="2400" b="1" spc="-35" dirty="0">
                <a:solidFill>
                  <a:srgbClr val="FF0000"/>
                </a:solidFill>
                <a:latin typeface="Liberation Sans"/>
                <a:cs typeface="Liberation Sans"/>
              </a:rPr>
              <a:t> </a:t>
            </a:r>
            <a:r>
              <a:rPr sz="2400" b="1" dirty="0">
                <a:solidFill>
                  <a:srgbClr val="FF0000"/>
                </a:solidFill>
                <a:latin typeface="Liberation Sans"/>
                <a:cs typeface="Liberation Sans"/>
              </a:rPr>
              <a:t>liều</a:t>
            </a:r>
            <a:r>
              <a:rPr sz="2400" b="1" spc="-35" dirty="0">
                <a:solidFill>
                  <a:srgbClr val="FF0000"/>
                </a:solidFill>
                <a:latin typeface="Liberation Sans"/>
                <a:cs typeface="Liberation Sans"/>
              </a:rPr>
              <a:t> </a:t>
            </a:r>
            <a:r>
              <a:rPr sz="2400" b="1" spc="-10" dirty="0">
                <a:solidFill>
                  <a:srgbClr val="FF0000"/>
                </a:solidFill>
                <a:latin typeface="Liberation Sans"/>
                <a:cs typeface="Liberation Sans"/>
              </a:rPr>
              <a:t>lượng</a:t>
            </a:r>
            <a:endParaRPr sz="2400">
              <a:latin typeface="Liberation Sans"/>
              <a:cs typeface="Liberation Sans"/>
            </a:endParaRPr>
          </a:p>
          <a:p>
            <a:pPr marL="468630" indent="-455930">
              <a:lnSpc>
                <a:spcPct val="100000"/>
              </a:lnSpc>
              <a:spcBef>
                <a:spcPts val="1280"/>
              </a:spcBef>
              <a:buAutoNum type="arabicParenBoth"/>
              <a:tabLst>
                <a:tab pos="468630" algn="l"/>
              </a:tabLst>
            </a:pPr>
            <a:r>
              <a:rPr sz="2400" b="1" dirty="0">
                <a:latin typeface="Liberation Sans"/>
                <a:cs typeface="Liberation Sans"/>
              </a:rPr>
              <a:t>Sử</a:t>
            </a:r>
            <a:r>
              <a:rPr sz="2400" b="1" spc="-40" dirty="0">
                <a:latin typeface="Liberation Sans"/>
                <a:cs typeface="Liberation Sans"/>
              </a:rPr>
              <a:t> </a:t>
            </a:r>
            <a:r>
              <a:rPr sz="2400" b="1" dirty="0">
                <a:latin typeface="Liberation Sans"/>
                <a:cs typeface="Liberation Sans"/>
              </a:rPr>
              <a:t>dụng</a:t>
            </a:r>
            <a:r>
              <a:rPr sz="2400" b="1" spc="-35" dirty="0">
                <a:latin typeface="Liberation Sans"/>
                <a:cs typeface="Liberation Sans"/>
              </a:rPr>
              <a:t> </a:t>
            </a:r>
            <a:r>
              <a:rPr sz="2400" b="1" dirty="0">
                <a:latin typeface="Liberation Sans"/>
                <a:cs typeface="Liberation Sans"/>
              </a:rPr>
              <a:t>kháng</a:t>
            </a:r>
            <a:r>
              <a:rPr sz="2400" b="1" spc="-35" dirty="0">
                <a:latin typeface="Liberation Sans"/>
                <a:cs typeface="Liberation Sans"/>
              </a:rPr>
              <a:t> </a:t>
            </a:r>
            <a:r>
              <a:rPr sz="2400" b="1" dirty="0">
                <a:latin typeface="Liberation Sans"/>
                <a:cs typeface="Liberation Sans"/>
              </a:rPr>
              <a:t>sinh</a:t>
            </a:r>
            <a:r>
              <a:rPr sz="2400" b="1" spc="-5" dirty="0">
                <a:latin typeface="Liberation Sans"/>
                <a:cs typeface="Liberation Sans"/>
              </a:rPr>
              <a:t> </a:t>
            </a:r>
            <a:r>
              <a:rPr sz="2400" b="1" dirty="0">
                <a:solidFill>
                  <a:srgbClr val="FF0000"/>
                </a:solidFill>
                <a:latin typeface="Liberation Sans"/>
                <a:cs typeface="Liberation Sans"/>
              </a:rPr>
              <a:t>đúng</a:t>
            </a:r>
            <a:r>
              <a:rPr sz="2400" b="1" spc="-25" dirty="0">
                <a:solidFill>
                  <a:srgbClr val="FF0000"/>
                </a:solidFill>
                <a:latin typeface="Liberation Sans"/>
                <a:cs typeface="Liberation Sans"/>
              </a:rPr>
              <a:t> </a:t>
            </a:r>
            <a:r>
              <a:rPr sz="2400" b="1" dirty="0">
                <a:solidFill>
                  <a:srgbClr val="FF0000"/>
                </a:solidFill>
                <a:latin typeface="Liberation Sans"/>
                <a:cs typeface="Liberation Sans"/>
              </a:rPr>
              <a:t>thời</a:t>
            </a:r>
            <a:r>
              <a:rPr sz="2400" b="1" spc="-35" dirty="0">
                <a:solidFill>
                  <a:srgbClr val="FF0000"/>
                </a:solidFill>
                <a:latin typeface="Liberation Sans"/>
                <a:cs typeface="Liberation Sans"/>
              </a:rPr>
              <a:t> </a:t>
            </a:r>
            <a:r>
              <a:rPr sz="2400" b="1" dirty="0">
                <a:solidFill>
                  <a:srgbClr val="FF0000"/>
                </a:solidFill>
                <a:latin typeface="Liberation Sans"/>
                <a:cs typeface="Liberation Sans"/>
              </a:rPr>
              <a:t>gian</a:t>
            </a:r>
            <a:r>
              <a:rPr sz="2400" b="1" spc="-10" dirty="0">
                <a:solidFill>
                  <a:srgbClr val="FF0000"/>
                </a:solidFill>
                <a:latin typeface="Liberation Sans"/>
                <a:cs typeface="Liberation Sans"/>
              </a:rPr>
              <a:t> </a:t>
            </a:r>
            <a:r>
              <a:rPr sz="2400" b="1" dirty="0">
                <a:latin typeface="Liberation Sans"/>
                <a:cs typeface="Liberation Sans"/>
              </a:rPr>
              <a:t>quy</a:t>
            </a:r>
            <a:r>
              <a:rPr sz="2400" b="1" spc="-30" dirty="0">
                <a:latin typeface="Liberation Sans"/>
                <a:cs typeface="Liberation Sans"/>
              </a:rPr>
              <a:t> </a:t>
            </a:r>
            <a:r>
              <a:rPr sz="2400" b="1" spc="-20" dirty="0">
                <a:latin typeface="Liberation Sans"/>
                <a:cs typeface="Liberation Sans"/>
              </a:rPr>
              <a:t>định</a:t>
            </a:r>
            <a:endParaRPr sz="2400">
              <a:latin typeface="Liberation Sans"/>
              <a:cs typeface="Liberation Sans"/>
            </a:endParaRPr>
          </a:p>
          <a:p>
            <a:pPr marL="468630" indent="-455930">
              <a:lnSpc>
                <a:spcPct val="100000"/>
              </a:lnSpc>
              <a:spcBef>
                <a:spcPts val="1360"/>
              </a:spcBef>
              <a:buAutoNum type="arabicParenBoth"/>
              <a:tabLst>
                <a:tab pos="468630" algn="l"/>
              </a:tabLst>
            </a:pPr>
            <a:r>
              <a:rPr sz="2400" b="1" dirty="0">
                <a:latin typeface="Liberation Sans"/>
                <a:cs typeface="Liberation Sans"/>
              </a:rPr>
              <a:t>Sử</a:t>
            </a:r>
            <a:r>
              <a:rPr sz="2400" b="1" spc="-35" dirty="0">
                <a:latin typeface="Liberation Sans"/>
                <a:cs typeface="Liberation Sans"/>
              </a:rPr>
              <a:t> </a:t>
            </a:r>
            <a:r>
              <a:rPr sz="2400" b="1" dirty="0">
                <a:latin typeface="Liberation Sans"/>
                <a:cs typeface="Liberation Sans"/>
              </a:rPr>
              <a:t>dụng</a:t>
            </a:r>
            <a:r>
              <a:rPr sz="2400" b="1" spc="-20" dirty="0">
                <a:latin typeface="Liberation Sans"/>
                <a:cs typeface="Liberation Sans"/>
              </a:rPr>
              <a:t> </a:t>
            </a:r>
            <a:r>
              <a:rPr sz="2400" b="1" dirty="0">
                <a:latin typeface="Liberation Sans"/>
                <a:cs typeface="Liberation Sans"/>
              </a:rPr>
              <a:t>kháng</a:t>
            </a:r>
            <a:r>
              <a:rPr sz="2400" b="1" spc="-30" dirty="0">
                <a:latin typeface="Liberation Sans"/>
                <a:cs typeface="Liberation Sans"/>
              </a:rPr>
              <a:t> </a:t>
            </a:r>
            <a:r>
              <a:rPr sz="2400" b="1" dirty="0">
                <a:latin typeface="Liberation Sans"/>
                <a:cs typeface="Liberation Sans"/>
              </a:rPr>
              <a:t>sinh</a:t>
            </a:r>
            <a:r>
              <a:rPr sz="2400" b="1" spc="10" dirty="0">
                <a:latin typeface="Liberation Sans"/>
                <a:cs typeface="Liberation Sans"/>
              </a:rPr>
              <a:t> </a:t>
            </a:r>
            <a:r>
              <a:rPr sz="2400" b="1" dirty="0">
                <a:solidFill>
                  <a:srgbClr val="FF0000"/>
                </a:solidFill>
                <a:latin typeface="Liberation Sans"/>
                <a:cs typeface="Liberation Sans"/>
              </a:rPr>
              <a:t>dự</a:t>
            </a:r>
            <a:r>
              <a:rPr sz="2400" b="1" spc="-30" dirty="0">
                <a:solidFill>
                  <a:srgbClr val="FF0000"/>
                </a:solidFill>
                <a:latin typeface="Liberation Sans"/>
                <a:cs typeface="Liberation Sans"/>
              </a:rPr>
              <a:t> </a:t>
            </a:r>
            <a:r>
              <a:rPr sz="2400" b="1" dirty="0">
                <a:solidFill>
                  <a:srgbClr val="FF0000"/>
                </a:solidFill>
                <a:latin typeface="Liberation Sans"/>
                <a:cs typeface="Liberation Sans"/>
              </a:rPr>
              <a:t>phòng</a:t>
            </a:r>
            <a:r>
              <a:rPr sz="2400" b="1" spc="-20" dirty="0">
                <a:solidFill>
                  <a:srgbClr val="FF0000"/>
                </a:solidFill>
                <a:latin typeface="Liberation Sans"/>
                <a:cs typeface="Liberation Sans"/>
              </a:rPr>
              <a:t> </a:t>
            </a:r>
            <a:r>
              <a:rPr sz="2400" b="1" dirty="0">
                <a:solidFill>
                  <a:srgbClr val="FF0000"/>
                </a:solidFill>
                <a:latin typeface="Liberation Sans"/>
                <a:cs typeface="Liberation Sans"/>
              </a:rPr>
              <a:t>hợp</a:t>
            </a:r>
            <a:r>
              <a:rPr sz="2400" b="1" spc="-30" dirty="0">
                <a:solidFill>
                  <a:srgbClr val="FF0000"/>
                </a:solidFill>
                <a:latin typeface="Liberation Sans"/>
                <a:cs typeface="Liberation Sans"/>
              </a:rPr>
              <a:t> </a:t>
            </a:r>
            <a:r>
              <a:rPr sz="2400" b="1" spc="-25" dirty="0">
                <a:solidFill>
                  <a:srgbClr val="FF0000"/>
                </a:solidFill>
                <a:latin typeface="Liberation Sans"/>
                <a:cs typeface="Liberation Sans"/>
              </a:rPr>
              <a:t>lý</a:t>
            </a:r>
            <a:endParaRPr sz="2400">
              <a:latin typeface="Liberation Sans"/>
              <a:cs typeface="Liberation Sans"/>
            </a:endParaRPr>
          </a:p>
          <a:p>
            <a:pPr marL="469900" indent="-457200">
              <a:lnSpc>
                <a:spcPct val="100000"/>
              </a:lnSpc>
              <a:spcBef>
                <a:spcPts val="1280"/>
              </a:spcBef>
              <a:buAutoNum type="arabicParenBoth"/>
              <a:tabLst>
                <a:tab pos="469900" algn="l"/>
              </a:tabLst>
            </a:pPr>
            <a:r>
              <a:rPr sz="2400" b="1" dirty="0">
                <a:solidFill>
                  <a:srgbClr val="006FBF"/>
                </a:solidFill>
                <a:latin typeface="Liberation Sans"/>
                <a:cs typeface="Liberation Sans"/>
              </a:rPr>
              <a:t>Phối</a:t>
            </a:r>
            <a:r>
              <a:rPr sz="2400" b="1" spc="-45" dirty="0">
                <a:solidFill>
                  <a:srgbClr val="006FBF"/>
                </a:solidFill>
                <a:latin typeface="Liberation Sans"/>
                <a:cs typeface="Liberation Sans"/>
              </a:rPr>
              <a:t> </a:t>
            </a:r>
            <a:r>
              <a:rPr sz="2400" b="1" dirty="0">
                <a:solidFill>
                  <a:srgbClr val="006FBF"/>
                </a:solidFill>
                <a:latin typeface="Liberation Sans"/>
                <a:cs typeface="Liberation Sans"/>
              </a:rPr>
              <a:t>hợp</a:t>
            </a:r>
            <a:r>
              <a:rPr sz="2400" b="1" spc="-10" dirty="0">
                <a:solidFill>
                  <a:srgbClr val="006FBF"/>
                </a:solidFill>
                <a:latin typeface="Liberation Sans"/>
                <a:cs typeface="Liberation Sans"/>
              </a:rPr>
              <a:t> </a:t>
            </a:r>
            <a:r>
              <a:rPr sz="2400" b="1" dirty="0">
                <a:latin typeface="Liberation Sans"/>
                <a:cs typeface="Liberation Sans"/>
              </a:rPr>
              <a:t>kháng</a:t>
            </a:r>
            <a:r>
              <a:rPr sz="2400" b="1" spc="-45" dirty="0">
                <a:latin typeface="Liberation Sans"/>
                <a:cs typeface="Liberation Sans"/>
              </a:rPr>
              <a:t> </a:t>
            </a:r>
            <a:r>
              <a:rPr sz="2400" b="1" dirty="0">
                <a:latin typeface="Liberation Sans"/>
                <a:cs typeface="Liberation Sans"/>
              </a:rPr>
              <a:t>sinh</a:t>
            </a:r>
            <a:r>
              <a:rPr sz="2400" b="1" spc="-15" dirty="0">
                <a:latin typeface="Liberation Sans"/>
                <a:cs typeface="Liberation Sans"/>
              </a:rPr>
              <a:t> </a:t>
            </a:r>
            <a:r>
              <a:rPr sz="2400" b="1" dirty="0">
                <a:solidFill>
                  <a:srgbClr val="FF0000"/>
                </a:solidFill>
                <a:latin typeface="Liberation Sans"/>
                <a:cs typeface="Liberation Sans"/>
              </a:rPr>
              <a:t>khi</a:t>
            </a:r>
            <a:r>
              <a:rPr sz="2400" b="1" spc="-45" dirty="0">
                <a:solidFill>
                  <a:srgbClr val="FF0000"/>
                </a:solidFill>
                <a:latin typeface="Liberation Sans"/>
                <a:cs typeface="Liberation Sans"/>
              </a:rPr>
              <a:t> </a:t>
            </a:r>
            <a:r>
              <a:rPr sz="2400" b="1" dirty="0">
                <a:solidFill>
                  <a:srgbClr val="FF0000"/>
                </a:solidFill>
                <a:latin typeface="Liberation Sans"/>
                <a:cs typeface="Liberation Sans"/>
              </a:rPr>
              <a:t>cần</a:t>
            </a:r>
            <a:r>
              <a:rPr sz="2400" b="1" spc="-40" dirty="0">
                <a:solidFill>
                  <a:srgbClr val="FF0000"/>
                </a:solidFill>
                <a:latin typeface="Liberation Sans"/>
                <a:cs typeface="Liberation Sans"/>
              </a:rPr>
              <a:t> </a:t>
            </a:r>
            <a:r>
              <a:rPr sz="2400" b="1" spc="-10" dirty="0">
                <a:solidFill>
                  <a:srgbClr val="FF0000"/>
                </a:solidFill>
                <a:latin typeface="Liberation Sans"/>
                <a:cs typeface="Liberation Sans"/>
              </a:rPr>
              <a:t>thiết</a:t>
            </a:r>
            <a:endParaRPr sz="2400">
              <a:latin typeface="Liberation Sans"/>
              <a:cs typeface="Liberation Sans"/>
            </a:endParaRPr>
          </a:p>
        </p:txBody>
      </p:sp>
      <p:sp>
        <p:nvSpPr>
          <p:cNvPr id="3" name="object 3"/>
          <p:cNvSpPr txBox="1"/>
          <p:nvPr/>
        </p:nvSpPr>
        <p:spPr>
          <a:xfrm>
            <a:off x="8732519" y="6539230"/>
            <a:ext cx="2190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B4A687"/>
                </a:solidFill>
                <a:latin typeface="DejaVu Sans"/>
                <a:cs typeface="DejaVu Sans"/>
              </a:rPr>
              <a:t>17</a:t>
            </a:r>
            <a:endParaRPr sz="1200">
              <a:latin typeface="DejaVu Sans"/>
              <a:cs typeface="DejaVu Sans"/>
            </a:endParaRPr>
          </a:p>
        </p:txBody>
      </p:sp>
      <p:sp>
        <p:nvSpPr>
          <p:cNvPr id="4" name="object 4"/>
          <p:cNvSpPr txBox="1">
            <a:spLocks noGrp="1"/>
          </p:cNvSpPr>
          <p:nvPr>
            <p:ph type="title"/>
          </p:nvPr>
        </p:nvSpPr>
        <p:spPr>
          <a:xfrm>
            <a:off x="228600" y="152400"/>
            <a:ext cx="8229600" cy="643766"/>
          </a:xfrm>
          <a:prstGeom prst="rect">
            <a:avLst/>
          </a:prstGeom>
        </p:spPr>
        <p:txBody>
          <a:bodyPr vert="horz" wrap="square" lIns="0" tIns="12700" rIns="0" bIns="0" rtlCol="0">
            <a:spAutoFit/>
          </a:bodyPr>
          <a:lstStyle/>
          <a:p>
            <a:pPr marL="926465">
              <a:lnSpc>
                <a:spcPct val="100000"/>
              </a:lnSpc>
              <a:spcBef>
                <a:spcPts val="100"/>
              </a:spcBef>
            </a:pPr>
            <a:r>
              <a:rPr dirty="0"/>
              <a:t>5.</a:t>
            </a:r>
            <a:r>
              <a:rPr spc="-65" dirty="0"/>
              <a:t> </a:t>
            </a:r>
            <a:r>
              <a:rPr dirty="0"/>
              <a:t>Nguyên</a:t>
            </a:r>
            <a:r>
              <a:rPr spc="-75" dirty="0"/>
              <a:t> </a:t>
            </a:r>
            <a:r>
              <a:rPr dirty="0"/>
              <a:t>tắc</a:t>
            </a:r>
            <a:r>
              <a:rPr spc="-75" dirty="0"/>
              <a:t> </a:t>
            </a:r>
            <a:r>
              <a:rPr dirty="0"/>
              <a:t>sử</a:t>
            </a:r>
            <a:r>
              <a:rPr spc="-80" dirty="0"/>
              <a:t> </a:t>
            </a:r>
            <a:r>
              <a:rPr dirty="0"/>
              <a:t>dụng</a:t>
            </a:r>
            <a:r>
              <a:rPr spc="-65" dirty="0"/>
              <a:t> </a:t>
            </a:r>
            <a:r>
              <a:rPr spc="-25" dirty="0"/>
              <a:t>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8670" y="767079"/>
            <a:ext cx="5083810" cy="5696431"/>
          </a:xfrm>
          <a:prstGeom prst="rect">
            <a:avLst/>
          </a:prstGeom>
        </p:spPr>
        <p:txBody>
          <a:bodyPr vert="horz" wrap="square" lIns="0" tIns="195580" rIns="0" bIns="0" rtlCol="0">
            <a:spAutoFit/>
          </a:bodyPr>
          <a:lstStyle/>
          <a:p>
            <a:pPr marL="526415" indent="-513715">
              <a:lnSpc>
                <a:spcPct val="100000"/>
              </a:lnSpc>
              <a:spcBef>
                <a:spcPts val="1540"/>
              </a:spcBef>
              <a:buClr>
                <a:srgbClr val="00AF4F"/>
              </a:buClr>
              <a:buSzPct val="89583"/>
              <a:buFont typeface="Liberation Sans"/>
              <a:buAutoNum type="arabicPeriod"/>
              <a:tabLst>
                <a:tab pos="526415" algn="l"/>
              </a:tabLst>
            </a:pPr>
            <a:r>
              <a:rPr sz="2400" dirty="0">
                <a:latin typeface="Liberation Sans"/>
                <a:cs typeface="Liberation Sans"/>
              </a:rPr>
              <a:t>Nhóm</a:t>
            </a:r>
            <a:r>
              <a:rPr sz="2400" spc="-45" dirty="0">
                <a:latin typeface="Liberation Sans"/>
                <a:cs typeface="Liberation Sans"/>
              </a:rPr>
              <a:t> </a:t>
            </a:r>
            <a:r>
              <a:rPr sz="2400" dirty="0">
                <a:latin typeface="Liberation Sans"/>
                <a:cs typeface="Liberation Sans"/>
              </a:rPr>
              <a:t>β</a:t>
            </a:r>
            <a:r>
              <a:rPr sz="2400" spc="-30" dirty="0">
                <a:latin typeface="Liberation Sans"/>
                <a:cs typeface="Liberation Sans"/>
              </a:rPr>
              <a:t> </a:t>
            </a:r>
            <a:r>
              <a:rPr sz="2400" dirty="0">
                <a:latin typeface="Liberation Sans"/>
                <a:cs typeface="Liberation Sans"/>
              </a:rPr>
              <a:t>–</a:t>
            </a:r>
            <a:r>
              <a:rPr sz="2400" spc="-25" dirty="0">
                <a:latin typeface="Liberation Sans"/>
                <a:cs typeface="Liberation Sans"/>
              </a:rPr>
              <a:t> </a:t>
            </a:r>
            <a:r>
              <a:rPr sz="2400" dirty="0">
                <a:latin typeface="Liberation Sans"/>
                <a:cs typeface="Liberation Sans"/>
              </a:rPr>
              <a:t>lactam</a:t>
            </a:r>
            <a:r>
              <a:rPr sz="2400" spc="-35" dirty="0">
                <a:latin typeface="Liberation Sans"/>
                <a:cs typeface="Liberation Sans"/>
              </a:rPr>
              <a:t> </a:t>
            </a:r>
            <a:r>
              <a:rPr sz="2400" dirty="0">
                <a:latin typeface="Liberation Sans"/>
                <a:cs typeface="Liberation Sans"/>
              </a:rPr>
              <a:t>(β</a:t>
            </a:r>
            <a:r>
              <a:rPr sz="2400" spc="-30" dirty="0">
                <a:latin typeface="Liberation Sans"/>
                <a:cs typeface="Liberation Sans"/>
              </a:rPr>
              <a:t> </a:t>
            </a:r>
            <a:r>
              <a:rPr sz="2400" dirty="0">
                <a:latin typeface="Liberation Sans"/>
                <a:cs typeface="Liberation Sans"/>
              </a:rPr>
              <a:t>–</a:t>
            </a:r>
            <a:r>
              <a:rPr sz="2400" spc="-25" dirty="0">
                <a:latin typeface="Liberation Sans"/>
                <a:cs typeface="Liberation Sans"/>
              </a:rPr>
              <a:t> </a:t>
            </a:r>
            <a:r>
              <a:rPr sz="2400" spc="-10" dirty="0">
                <a:latin typeface="Liberation Sans"/>
                <a:cs typeface="Liberation Sans"/>
              </a:rPr>
              <a:t>lactamin)</a:t>
            </a:r>
            <a:endParaRPr sz="2400" dirty="0">
              <a:latin typeface="Liberation Sans"/>
              <a:cs typeface="Liberation Sans"/>
            </a:endParaRPr>
          </a:p>
          <a:p>
            <a:pPr marL="526415" indent="-513715">
              <a:lnSpc>
                <a:spcPct val="100000"/>
              </a:lnSpc>
              <a:spcBef>
                <a:spcPts val="1440"/>
              </a:spcBef>
              <a:buClr>
                <a:srgbClr val="00AF4F"/>
              </a:buClr>
              <a:buSzPct val="89583"/>
              <a:buAutoNum type="arabicPeriod"/>
              <a:tabLst>
                <a:tab pos="526415" algn="l"/>
              </a:tabLst>
            </a:pPr>
            <a:r>
              <a:rPr sz="2400" dirty="0">
                <a:latin typeface="Liberation Sans"/>
                <a:cs typeface="Liberation Sans"/>
              </a:rPr>
              <a:t>Nhóm</a:t>
            </a:r>
            <a:r>
              <a:rPr sz="2400" spc="-90" dirty="0">
                <a:latin typeface="Liberation Sans"/>
                <a:cs typeface="Liberation Sans"/>
              </a:rPr>
              <a:t> </a:t>
            </a:r>
            <a:r>
              <a:rPr sz="2400" spc="-10" dirty="0">
                <a:latin typeface="Liberation Sans"/>
                <a:cs typeface="Liberation Sans"/>
              </a:rPr>
              <a:t>Macrolid</a:t>
            </a:r>
            <a:endParaRPr sz="2400" dirty="0">
              <a:latin typeface="Liberation Sans"/>
              <a:cs typeface="Liberation Sans"/>
            </a:endParaRPr>
          </a:p>
          <a:p>
            <a:pPr marL="526415" indent="-513715">
              <a:lnSpc>
                <a:spcPct val="100000"/>
              </a:lnSpc>
              <a:spcBef>
                <a:spcPts val="1440"/>
              </a:spcBef>
              <a:buClr>
                <a:srgbClr val="00AF4F"/>
              </a:buClr>
              <a:buSzPct val="89583"/>
              <a:buAutoNum type="arabicPeriod"/>
              <a:tabLst>
                <a:tab pos="526415" algn="l"/>
              </a:tabLst>
            </a:pPr>
            <a:r>
              <a:rPr sz="2400" dirty="0">
                <a:latin typeface="Liberation Sans"/>
                <a:cs typeface="Liberation Sans"/>
              </a:rPr>
              <a:t>Nhóm</a:t>
            </a:r>
            <a:r>
              <a:rPr sz="2400" spc="-95" dirty="0">
                <a:latin typeface="Liberation Sans"/>
                <a:cs typeface="Liberation Sans"/>
              </a:rPr>
              <a:t> </a:t>
            </a:r>
            <a:r>
              <a:rPr sz="2400" spc="-10" dirty="0">
                <a:solidFill>
                  <a:srgbClr val="BF0000"/>
                </a:solidFill>
                <a:latin typeface="Liberation Sans"/>
                <a:cs typeface="Liberation Sans"/>
              </a:rPr>
              <a:t>Cloramphenicol</a:t>
            </a:r>
            <a:r>
              <a:rPr sz="2400" spc="-80" dirty="0">
                <a:solidFill>
                  <a:srgbClr val="BF0000"/>
                </a:solidFill>
                <a:latin typeface="Liberation Sans"/>
                <a:cs typeface="Liberation Sans"/>
              </a:rPr>
              <a:t> </a:t>
            </a:r>
            <a:r>
              <a:rPr sz="2400" spc="-10" dirty="0">
                <a:latin typeface="Liberation Sans"/>
                <a:cs typeface="Liberation Sans"/>
              </a:rPr>
              <a:t>(Phenicol)</a:t>
            </a:r>
            <a:endParaRPr sz="2400" dirty="0">
              <a:latin typeface="Liberation Sans"/>
              <a:cs typeface="Liberation Sans"/>
            </a:endParaRPr>
          </a:p>
          <a:p>
            <a:pPr marL="526415" indent="-513715">
              <a:lnSpc>
                <a:spcPct val="100000"/>
              </a:lnSpc>
              <a:spcBef>
                <a:spcPts val="1440"/>
              </a:spcBef>
              <a:buClr>
                <a:srgbClr val="00AF4F"/>
              </a:buClr>
              <a:buSzPct val="89583"/>
              <a:buAutoNum type="arabicPeriod"/>
              <a:tabLst>
                <a:tab pos="526415" algn="l"/>
              </a:tabLst>
            </a:pPr>
            <a:r>
              <a:rPr sz="2400" dirty="0">
                <a:latin typeface="Liberation Sans"/>
                <a:cs typeface="Liberation Sans"/>
              </a:rPr>
              <a:t>Nhóm</a:t>
            </a:r>
            <a:r>
              <a:rPr sz="2400" spc="-140" dirty="0">
                <a:latin typeface="Liberation Sans"/>
                <a:cs typeface="Liberation Sans"/>
              </a:rPr>
              <a:t> </a:t>
            </a:r>
            <a:r>
              <a:rPr sz="2400" spc="-30" dirty="0">
                <a:latin typeface="Liberation Sans"/>
                <a:cs typeface="Liberation Sans"/>
              </a:rPr>
              <a:t>Tetracyclin</a:t>
            </a:r>
            <a:r>
              <a:rPr sz="2400" spc="-95" dirty="0">
                <a:latin typeface="Liberation Sans"/>
                <a:cs typeface="Liberation Sans"/>
              </a:rPr>
              <a:t> </a:t>
            </a:r>
            <a:r>
              <a:rPr sz="2400" spc="-10" dirty="0">
                <a:latin typeface="Liberation Sans"/>
                <a:cs typeface="Liberation Sans"/>
              </a:rPr>
              <a:t>(Cyclin)</a:t>
            </a:r>
            <a:endParaRPr sz="2400" dirty="0">
              <a:latin typeface="Liberation Sans"/>
              <a:cs typeface="Liberation Sans"/>
            </a:endParaRPr>
          </a:p>
          <a:p>
            <a:pPr marL="526415" indent="-513715">
              <a:lnSpc>
                <a:spcPct val="100000"/>
              </a:lnSpc>
              <a:spcBef>
                <a:spcPts val="1440"/>
              </a:spcBef>
              <a:buClr>
                <a:srgbClr val="00AF4F"/>
              </a:buClr>
              <a:buSzPct val="89583"/>
              <a:buAutoNum type="arabicPeriod"/>
              <a:tabLst>
                <a:tab pos="526415" algn="l"/>
              </a:tabLst>
            </a:pPr>
            <a:r>
              <a:rPr sz="2400" dirty="0">
                <a:latin typeface="Liberation Sans"/>
                <a:cs typeface="Liberation Sans"/>
              </a:rPr>
              <a:t>Nhóm</a:t>
            </a:r>
            <a:r>
              <a:rPr sz="2400" spc="-90" dirty="0">
                <a:latin typeface="Liberation Sans"/>
                <a:cs typeface="Liberation Sans"/>
              </a:rPr>
              <a:t> </a:t>
            </a:r>
            <a:r>
              <a:rPr sz="2400" spc="-10" dirty="0">
                <a:latin typeface="Liberation Sans"/>
                <a:cs typeface="Liberation Sans"/>
              </a:rPr>
              <a:t>Quinolon</a:t>
            </a:r>
            <a:endParaRPr sz="2400" dirty="0">
              <a:latin typeface="Liberation Sans"/>
              <a:cs typeface="Liberation Sans"/>
            </a:endParaRPr>
          </a:p>
          <a:p>
            <a:pPr marL="526415" indent="-513715">
              <a:lnSpc>
                <a:spcPct val="100000"/>
              </a:lnSpc>
              <a:spcBef>
                <a:spcPts val="1440"/>
              </a:spcBef>
              <a:buClr>
                <a:srgbClr val="00AF4F"/>
              </a:buClr>
              <a:buSzPct val="89583"/>
              <a:buAutoNum type="arabicPeriod"/>
              <a:tabLst>
                <a:tab pos="526415" algn="l"/>
              </a:tabLst>
            </a:pPr>
            <a:r>
              <a:rPr sz="2400" spc="-25" dirty="0">
                <a:latin typeface="Liberation Sans"/>
                <a:cs typeface="Liberation Sans"/>
              </a:rPr>
              <a:t>Nhóm</a:t>
            </a:r>
            <a:r>
              <a:rPr sz="2400" spc="-150" dirty="0">
                <a:latin typeface="Liberation Sans"/>
                <a:cs typeface="Liberation Sans"/>
              </a:rPr>
              <a:t> </a:t>
            </a:r>
            <a:r>
              <a:rPr sz="2400" dirty="0">
                <a:latin typeface="Liberation Sans"/>
                <a:cs typeface="Liberation Sans"/>
              </a:rPr>
              <a:t>Aminosid</a:t>
            </a:r>
            <a:r>
              <a:rPr sz="2400" spc="-95" dirty="0">
                <a:latin typeface="Liberation Sans"/>
                <a:cs typeface="Liberation Sans"/>
              </a:rPr>
              <a:t> </a:t>
            </a:r>
            <a:r>
              <a:rPr sz="2400" spc="-10" dirty="0">
                <a:latin typeface="Liberation Sans"/>
                <a:cs typeface="Liberation Sans"/>
              </a:rPr>
              <a:t>(Aminoglycoside)</a:t>
            </a:r>
            <a:endParaRPr sz="2400" dirty="0">
              <a:latin typeface="Liberation Sans"/>
              <a:cs typeface="Liberation Sans"/>
            </a:endParaRPr>
          </a:p>
          <a:p>
            <a:pPr marL="526415" indent="-513715">
              <a:lnSpc>
                <a:spcPct val="100000"/>
              </a:lnSpc>
              <a:spcBef>
                <a:spcPts val="1440"/>
              </a:spcBef>
              <a:buClr>
                <a:srgbClr val="00AF4F"/>
              </a:buClr>
              <a:buSzPct val="89583"/>
              <a:buAutoNum type="arabicPeriod"/>
              <a:tabLst>
                <a:tab pos="526415" algn="l"/>
              </a:tabLst>
            </a:pPr>
            <a:r>
              <a:rPr sz="2400" dirty="0">
                <a:latin typeface="Liberation Sans"/>
                <a:cs typeface="Liberation Sans"/>
              </a:rPr>
              <a:t>Nhóm</a:t>
            </a:r>
            <a:r>
              <a:rPr sz="2400" spc="-90" dirty="0">
                <a:latin typeface="Liberation Sans"/>
                <a:cs typeface="Liberation Sans"/>
              </a:rPr>
              <a:t> </a:t>
            </a:r>
            <a:r>
              <a:rPr sz="2400" spc="-10" dirty="0">
                <a:latin typeface="Liberation Sans"/>
                <a:cs typeface="Liberation Sans"/>
              </a:rPr>
              <a:t>Lincosamid</a:t>
            </a:r>
            <a:endParaRPr sz="2400" dirty="0">
              <a:latin typeface="Liberation Sans"/>
              <a:cs typeface="Liberation Sans"/>
            </a:endParaRPr>
          </a:p>
          <a:p>
            <a:pPr marL="526415" indent="-513715">
              <a:lnSpc>
                <a:spcPct val="100000"/>
              </a:lnSpc>
              <a:spcBef>
                <a:spcPts val="1440"/>
              </a:spcBef>
              <a:buClr>
                <a:srgbClr val="00AF4F"/>
              </a:buClr>
              <a:buSzPct val="89583"/>
              <a:buAutoNum type="arabicPeriod"/>
              <a:tabLst>
                <a:tab pos="526415" algn="l"/>
              </a:tabLst>
            </a:pPr>
            <a:r>
              <a:rPr sz="2400" dirty="0" err="1">
                <a:latin typeface="Liberation Sans"/>
                <a:cs typeface="Liberation Sans"/>
              </a:rPr>
              <a:t>Nhóm</a:t>
            </a:r>
            <a:r>
              <a:rPr sz="2400" spc="-90" dirty="0">
                <a:latin typeface="Liberation Sans"/>
                <a:cs typeface="Liberation Sans"/>
              </a:rPr>
              <a:t> </a:t>
            </a:r>
            <a:r>
              <a:rPr lang="en-US" sz="2400" dirty="0" err="1" smtClean="0">
                <a:latin typeface="Liberation Sans"/>
                <a:cs typeface="Liberation Sans"/>
              </a:rPr>
              <a:t>Peptid</a:t>
            </a:r>
            <a:endParaRPr lang="en-US" sz="2400" dirty="0" smtClean="0">
              <a:latin typeface="Liberation Sans"/>
              <a:cs typeface="Liberation Sans"/>
            </a:endParaRPr>
          </a:p>
          <a:p>
            <a:pPr marL="526415" indent="-513715">
              <a:lnSpc>
                <a:spcPct val="100000"/>
              </a:lnSpc>
              <a:spcBef>
                <a:spcPts val="1440"/>
              </a:spcBef>
              <a:buClr>
                <a:srgbClr val="00AF4F"/>
              </a:buClr>
              <a:buSzPct val="89583"/>
              <a:buAutoNum type="arabicPeriod"/>
              <a:tabLst>
                <a:tab pos="526415" algn="l"/>
              </a:tabLst>
            </a:pPr>
            <a:r>
              <a:rPr lang="en-US" sz="2400" dirty="0" err="1" smtClean="0"/>
              <a:t>Các</a:t>
            </a:r>
            <a:r>
              <a:rPr lang="en-US" sz="2400" dirty="0" smtClean="0"/>
              <a:t> </a:t>
            </a:r>
            <a:r>
              <a:rPr lang="en-US" sz="2400" dirty="0" err="1"/>
              <a:t>nhóm</a:t>
            </a:r>
            <a:r>
              <a:rPr lang="en-US" sz="2400" dirty="0"/>
              <a:t> </a:t>
            </a:r>
            <a:r>
              <a:rPr lang="en-US" sz="2400" dirty="0" err="1"/>
              <a:t>kháng</a:t>
            </a:r>
            <a:r>
              <a:rPr lang="en-US" sz="2400" dirty="0"/>
              <a:t> </a:t>
            </a:r>
            <a:r>
              <a:rPr lang="en-US" sz="2400" dirty="0" err="1"/>
              <a:t>sinh</a:t>
            </a:r>
            <a:r>
              <a:rPr lang="en-US" sz="2400" dirty="0"/>
              <a:t> </a:t>
            </a:r>
            <a:r>
              <a:rPr lang="en-US" sz="2400" dirty="0" err="1"/>
              <a:t>khác</a:t>
            </a:r>
            <a:r>
              <a:rPr lang="en-US" sz="2400" dirty="0"/>
              <a:t>, </a:t>
            </a:r>
            <a:r>
              <a:rPr lang="en-US" sz="2400" dirty="0" err="1"/>
              <a:t>Sulfonamid</a:t>
            </a:r>
            <a:r>
              <a:rPr lang="en-US" sz="2400" dirty="0"/>
              <a:t> </a:t>
            </a:r>
            <a:r>
              <a:rPr lang="en-US" sz="2400" dirty="0" err="1"/>
              <a:t>và</a:t>
            </a:r>
            <a:r>
              <a:rPr lang="en-US" sz="2400" dirty="0"/>
              <a:t> </a:t>
            </a:r>
            <a:r>
              <a:rPr lang="en-US" sz="2400" dirty="0" err="1"/>
              <a:t>Oxazolidinon</a:t>
            </a:r>
            <a:r>
              <a:rPr lang="en-US" sz="2400" dirty="0"/>
              <a:t>, 5-nitroimidazol</a:t>
            </a:r>
            <a:endParaRPr sz="2400" dirty="0">
              <a:latin typeface="Liberation Sans"/>
              <a:cs typeface="Liberation Sans"/>
            </a:endParaRPr>
          </a:p>
        </p:txBody>
      </p:sp>
      <p:sp>
        <p:nvSpPr>
          <p:cNvPr id="3" name="object 3"/>
          <p:cNvSpPr txBox="1">
            <a:spLocks noGrp="1"/>
          </p:cNvSpPr>
          <p:nvPr>
            <p:ph type="title"/>
          </p:nvPr>
        </p:nvSpPr>
        <p:spPr>
          <a:xfrm>
            <a:off x="457200" y="152400"/>
            <a:ext cx="8077200" cy="643766"/>
          </a:xfrm>
          <a:prstGeom prst="rect">
            <a:avLst/>
          </a:prstGeom>
        </p:spPr>
        <p:txBody>
          <a:bodyPr vert="horz" wrap="square" lIns="0" tIns="12700" rIns="0" bIns="0" rtlCol="0">
            <a:spAutoFit/>
          </a:bodyPr>
          <a:lstStyle/>
          <a:p>
            <a:pPr marL="12700">
              <a:lnSpc>
                <a:spcPct val="100000"/>
              </a:lnSpc>
              <a:spcBef>
                <a:spcPts val="100"/>
              </a:spcBef>
            </a:pPr>
            <a:r>
              <a:rPr dirty="0"/>
              <a:t>II.</a:t>
            </a:r>
            <a:r>
              <a:rPr spc="-50" dirty="0"/>
              <a:t> </a:t>
            </a:r>
            <a:r>
              <a:rPr dirty="0"/>
              <a:t>CÁC</a:t>
            </a:r>
            <a:r>
              <a:rPr spc="-60" dirty="0"/>
              <a:t> </a:t>
            </a:r>
            <a:r>
              <a:rPr dirty="0"/>
              <a:t>NHÓM</a:t>
            </a:r>
            <a:r>
              <a:rPr spc="-50" dirty="0"/>
              <a:t> </a:t>
            </a:r>
            <a:r>
              <a:rPr dirty="0"/>
              <a:t>KHÁNG</a:t>
            </a:r>
            <a:r>
              <a:rPr spc="-65" dirty="0"/>
              <a:t> </a:t>
            </a:r>
            <a:r>
              <a:rPr spc="-20" dirty="0"/>
              <a:t>SINH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300" y="1158240"/>
            <a:ext cx="6577965" cy="4048760"/>
          </a:xfrm>
          <a:prstGeom prst="rect">
            <a:avLst/>
          </a:prstGeom>
        </p:spPr>
        <p:txBody>
          <a:bodyPr vert="horz" wrap="square" lIns="0" tIns="683260" rIns="0" bIns="0" rtlCol="0">
            <a:spAutoFit/>
          </a:bodyPr>
          <a:lstStyle/>
          <a:p>
            <a:pPr marL="6350" algn="ctr">
              <a:lnSpc>
                <a:spcPct val="100000"/>
              </a:lnSpc>
              <a:spcBef>
                <a:spcPts val="5380"/>
              </a:spcBef>
            </a:pPr>
            <a:r>
              <a:rPr sz="8800" spc="-20" dirty="0">
                <a:solidFill>
                  <a:srgbClr val="000000"/>
                </a:solidFill>
              </a:rPr>
              <a:t>NHÓM</a:t>
            </a:r>
            <a:endParaRPr sz="8800" dirty="0"/>
          </a:p>
          <a:p>
            <a:pPr algn="ctr">
              <a:lnSpc>
                <a:spcPct val="100000"/>
              </a:lnSpc>
              <a:spcBef>
                <a:spcPts val="5280"/>
              </a:spcBef>
            </a:pPr>
            <a:r>
              <a:rPr sz="8800" dirty="0">
                <a:solidFill>
                  <a:srgbClr val="000000"/>
                </a:solidFill>
              </a:rPr>
              <a:t>β</a:t>
            </a:r>
            <a:r>
              <a:rPr sz="8800" spc="-65" dirty="0">
                <a:solidFill>
                  <a:srgbClr val="000000"/>
                </a:solidFill>
              </a:rPr>
              <a:t> </a:t>
            </a:r>
            <a:r>
              <a:rPr sz="8800" dirty="0">
                <a:solidFill>
                  <a:srgbClr val="000000"/>
                </a:solidFill>
              </a:rPr>
              <a:t>–</a:t>
            </a:r>
            <a:r>
              <a:rPr sz="8800" spc="-60" dirty="0">
                <a:solidFill>
                  <a:srgbClr val="000000"/>
                </a:solidFill>
              </a:rPr>
              <a:t> </a:t>
            </a:r>
            <a:r>
              <a:rPr sz="8800" spc="30" dirty="0">
                <a:solidFill>
                  <a:srgbClr val="000000"/>
                </a:solidFill>
              </a:rPr>
              <a:t>LAC</a:t>
            </a:r>
            <a:r>
              <a:rPr sz="8800" spc="-630" dirty="0">
                <a:solidFill>
                  <a:srgbClr val="000000"/>
                </a:solidFill>
              </a:rPr>
              <a:t>T</a:t>
            </a:r>
            <a:r>
              <a:rPr sz="8800" spc="35" dirty="0">
                <a:solidFill>
                  <a:srgbClr val="000000"/>
                </a:solidFill>
              </a:rPr>
              <a:t>AM</a:t>
            </a:r>
            <a:endParaRPr sz="8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9969" y="822960"/>
            <a:ext cx="4685031" cy="1115690"/>
          </a:xfrm>
          <a:prstGeom prst="rect">
            <a:avLst/>
          </a:prstGeom>
        </p:spPr>
        <p:txBody>
          <a:bodyPr vert="horz" wrap="square" lIns="0" tIns="195580" rIns="0" bIns="0" rtlCol="0">
            <a:spAutoFit/>
          </a:bodyPr>
          <a:lstStyle/>
          <a:p>
            <a:pPr marL="50800">
              <a:lnSpc>
                <a:spcPct val="100000"/>
              </a:lnSpc>
              <a:spcBef>
                <a:spcPts val="1540"/>
              </a:spcBef>
            </a:pPr>
            <a:r>
              <a:rPr sz="2400" b="1" dirty="0" err="1" smtClean="0">
                <a:latin typeface="Liberation Sans"/>
                <a:cs typeface="Liberation Sans"/>
              </a:rPr>
              <a:t>Cấu</a:t>
            </a:r>
            <a:r>
              <a:rPr sz="2400" b="1" spc="-35" dirty="0" smtClean="0">
                <a:latin typeface="Liberation Sans"/>
                <a:cs typeface="Liberation Sans"/>
              </a:rPr>
              <a:t> </a:t>
            </a:r>
            <a:r>
              <a:rPr sz="2400" b="1" dirty="0">
                <a:latin typeface="Liberation Sans"/>
                <a:cs typeface="Liberation Sans"/>
              </a:rPr>
              <a:t>trúc</a:t>
            </a:r>
            <a:r>
              <a:rPr sz="2400" dirty="0">
                <a:latin typeface="Liberation Sans"/>
                <a:cs typeface="Liberation Sans"/>
              </a:rPr>
              <a:t>:</a:t>
            </a:r>
            <a:r>
              <a:rPr sz="2400" spc="-30" dirty="0">
                <a:latin typeface="Liberation Sans"/>
                <a:cs typeface="Liberation Sans"/>
              </a:rPr>
              <a:t> </a:t>
            </a:r>
            <a:r>
              <a:rPr lang="en-US" sz="2400" spc="-30" dirty="0" smtClean="0">
                <a:latin typeface="Liberation Sans"/>
                <a:cs typeface="Liberation Sans"/>
              </a:rPr>
              <a:t> </a:t>
            </a:r>
            <a:r>
              <a:rPr lang="en-US" sz="2400" spc="-30" dirty="0" err="1" smtClean="0">
                <a:latin typeface="Liberation Sans"/>
                <a:cs typeface="Liberation Sans"/>
              </a:rPr>
              <a:t>lactam</a:t>
            </a:r>
            <a:r>
              <a:rPr lang="en-US" sz="2400" spc="-30" dirty="0" smtClean="0">
                <a:latin typeface="Liberation Sans"/>
                <a:cs typeface="Liberation Sans"/>
              </a:rPr>
              <a:t> </a:t>
            </a:r>
            <a:r>
              <a:rPr sz="2400" dirty="0" err="1" smtClean="0">
                <a:latin typeface="Liberation Sans"/>
                <a:cs typeface="Liberation Sans"/>
              </a:rPr>
              <a:t>vòng</a:t>
            </a:r>
            <a:r>
              <a:rPr sz="2400" spc="-35" dirty="0" smtClean="0">
                <a:latin typeface="Liberation Sans"/>
                <a:cs typeface="Liberation Sans"/>
              </a:rPr>
              <a:t> </a:t>
            </a:r>
            <a:r>
              <a:rPr sz="2400" dirty="0">
                <a:latin typeface="Liberation Sans"/>
                <a:cs typeface="Liberation Sans"/>
              </a:rPr>
              <a:t>β</a:t>
            </a:r>
            <a:r>
              <a:rPr sz="2400" spc="-25" dirty="0">
                <a:latin typeface="Liberation Sans"/>
                <a:cs typeface="Liberation Sans"/>
              </a:rPr>
              <a:t> </a:t>
            </a:r>
            <a:r>
              <a:rPr sz="2400" dirty="0" smtClean="0">
                <a:latin typeface="Liberation Sans"/>
                <a:cs typeface="Liberation Sans"/>
              </a:rPr>
              <a:t>-</a:t>
            </a:r>
            <a:r>
              <a:rPr lang="en-US" sz="2400" dirty="0" smtClean="0">
                <a:latin typeface="Liberation Sans"/>
                <a:cs typeface="Liberation Sans"/>
              </a:rPr>
              <a:t> </a:t>
            </a:r>
            <a:r>
              <a:rPr lang="en-US" sz="2400" spc="-30" dirty="0" err="1" smtClean="0">
                <a:latin typeface="Liberation Sans"/>
                <a:cs typeface="Liberation Sans"/>
              </a:rPr>
              <a:t>lactam</a:t>
            </a:r>
            <a:r>
              <a:rPr sz="2400" spc="-10" dirty="0" smtClean="0">
                <a:latin typeface="Liberation Sans"/>
                <a:cs typeface="Liberation Sans"/>
              </a:rPr>
              <a:t> </a:t>
            </a:r>
            <a:endParaRPr sz="2400" dirty="0">
              <a:latin typeface="Liberation Sans"/>
              <a:cs typeface="Liberation Sans"/>
            </a:endParaRPr>
          </a:p>
          <a:p>
            <a:pPr marL="1330960">
              <a:lnSpc>
                <a:spcPct val="100000"/>
              </a:lnSpc>
              <a:spcBef>
                <a:spcPts val="1440"/>
              </a:spcBef>
            </a:pPr>
            <a:r>
              <a:rPr sz="2400" dirty="0">
                <a:latin typeface="Liberation Sans"/>
                <a:cs typeface="Liberation Sans"/>
              </a:rPr>
              <a:t>(azetidin</a:t>
            </a:r>
            <a:r>
              <a:rPr sz="2400" spc="-40" dirty="0">
                <a:latin typeface="Liberation Sans"/>
                <a:cs typeface="Liberation Sans"/>
              </a:rPr>
              <a:t> </a:t>
            </a:r>
            <a:r>
              <a:rPr sz="2400" dirty="0">
                <a:latin typeface="Liberation Sans"/>
                <a:cs typeface="Liberation Sans"/>
              </a:rPr>
              <a:t>–</a:t>
            </a:r>
            <a:r>
              <a:rPr sz="2400" spc="-40" dirty="0">
                <a:latin typeface="Liberation Sans"/>
                <a:cs typeface="Liberation Sans"/>
              </a:rPr>
              <a:t> </a:t>
            </a:r>
            <a:r>
              <a:rPr sz="2400" dirty="0">
                <a:latin typeface="Liberation Sans"/>
                <a:cs typeface="Liberation Sans"/>
              </a:rPr>
              <a:t>2</a:t>
            </a:r>
            <a:r>
              <a:rPr sz="2400" spc="-50" dirty="0">
                <a:latin typeface="Liberation Sans"/>
                <a:cs typeface="Liberation Sans"/>
              </a:rPr>
              <a:t> </a:t>
            </a:r>
            <a:r>
              <a:rPr sz="2400" dirty="0">
                <a:latin typeface="Liberation Sans"/>
                <a:cs typeface="Liberation Sans"/>
              </a:rPr>
              <a:t>–</a:t>
            </a:r>
            <a:r>
              <a:rPr sz="2400" spc="-45" dirty="0">
                <a:latin typeface="Liberation Sans"/>
                <a:cs typeface="Liberation Sans"/>
              </a:rPr>
              <a:t> </a:t>
            </a:r>
            <a:r>
              <a:rPr sz="2400" spc="-25" dirty="0">
                <a:latin typeface="Liberation Sans"/>
                <a:cs typeface="Liberation Sans"/>
              </a:rPr>
              <a:t>on</a:t>
            </a:r>
            <a:r>
              <a:rPr sz="2400" spc="-25" dirty="0" smtClean="0">
                <a:latin typeface="Liberation Sans"/>
                <a:cs typeface="Liberation Sans"/>
              </a:rPr>
              <a:t>)</a:t>
            </a:r>
            <a:endParaRPr sz="2400" dirty="0">
              <a:latin typeface="Liberation Sans"/>
              <a:cs typeface="Liberation Sans"/>
            </a:endParaRPr>
          </a:p>
        </p:txBody>
      </p:sp>
      <p:sp>
        <p:nvSpPr>
          <p:cNvPr id="3" name="object 3"/>
          <p:cNvSpPr txBox="1"/>
          <p:nvPr/>
        </p:nvSpPr>
        <p:spPr>
          <a:xfrm>
            <a:off x="1066800" y="2438400"/>
            <a:ext cx="172720" cy="318135"/>
          </a:xfrm>
          <a:prstGeom prst="rect">
            <a:avLst/>
          </a:prstGeom>
        </p:spPr>
        <p:txBody>
          <a:bodyPr vert="horz" wrap="square" lIns="0" tIns="15240" rIns="0" bIns="0" rtlCol="0">
            <a:spAutoFit/>
          </a:bodyPr>
          <a:lstStyle/>
          <a:p>
            <a:pPr marL="12700">
              <a:lnSpc>
                <a:spcPct val="100000"/>
              </a:lnSpc>
              <a:spcBef>
                <a:spcPts val="120"/>
              </a:spcBef>
            </a:pPr>
            <a:r>
              <a:rPr sz="1900" spc="-50" dirty="0">
                <a:solidFill>
                  <a:srgbClr val="00AF4F"/>
                </a:solidFill>
                <a:latin typeface="Liberation Sans"/>
                <a:cs typeface="Liberation Sans"/>
              </a:rPr>
              <a:t>◙</a:t>
            </a:r>
            <a:endParaRPr sz="1900" dirty="0">
              <a:latin typeface="Liberation Sans"/>
              <a:cs typeface="Liberation Sans"/>
            </a:endParaRPr>
          </a:p>
        </p:txBody>
      </p:sp>
      <p:sp>
        <p:nvSpPr>
          <p:cNvPr id="4" name="object 4"/>
          <p:cNvSpPr txBox="1"/>
          <p:nvPr/>
        </p:nvSpPr>
        <p:spPr>
          <a:xfrm>
            <a:off x="1496060" y="2438400"/>
            <a:ext cx="2771140"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Liberation Sans"/>
                <a:cs typeface="Liberation Sans"/>
              </a:rPr>
              <a:t>2</a:t>
            </a:r>
            <a:r>
              <a:rPr sz="2400" spc="-55" dirty="0">
                <a:latin typeface="Liberation Sans"/>
                <a:cs typeface="Liberation Sans"/>
              </a:rPr>
              <a:t> </a:t>
            </a:r>
            <a:r>
              <a:rPr sz="2400" dirty="0">
                <a:latin typeface="Liberation Sans"/>
                <a:cs typeface="Liberation Sans"/>
              </a:rPr>
              <a:t>phân</a:t>
            </a:r>
            <a:r>
              <a:rPr sz="2400" spc="-35" dirty="0">
                <a:latin typeface="Liberation Sans"/>
                <a:cs typeface="Liberation Sans"/>
              </a:rPr>
              <a:t> </a:t>
            </a:r>
            <a:r>
              <a:rPr sz="2400" dirty="0">
                <a:latin typeface="Liberation Sans"/>
                <a:cs typeface="Liberation Sans"/>
              </a:rPr>
              <a:t>nhóm</a:t>
            </a:r>
            <a:r>
              <a:rPr sz="2400" spc="-55" dirty="0">
                <a:latin typeface="Liberation Sans"/>
                <a:cs typeface="Liberation Sans"/>
              </a:rPr>
              <a:t> </a:t>
            </a:r>
            <a:r>
              <a:rPr sz="2400" spc="-20" dirty="0">
                <a:latin typeface="Liberation Sans"/>
                <a:cs typeface="Liberation Sans"/>
              </a:rPr>
              <a:t>chính</a:t>
            </a:r>
            <a:endParaRPr sz="2400" dirty="0">
              <a:latin typeface="Liberation Sans"/>
              <a:cs typeface="Liberation Sans"/>
            </a:endParaRPr>
          </a:p>
        </p:txBody>
      </p:sp>
      <p:sp>
        <p:nvSpPr>
          <p:cNvPr id="5" name="object 5"/>
          <p:cNvSpPr txBox="1"/>
          <p:nvPr/>
        </p:nvSpPr>
        <p:spPr>
          <a:xfrm>
            <a:off x="1752600" y="2971800"/>
            <a:ext cx="2438400" cy="751488"/>
          </a:xfrm>
          <a:prstGeom prst="rect">
            <a:avLst/>
          </a:prstGeom>
        </p:spPr>
        <p:txBody>
          <a:bodyPr vert="horz" wrap="square" lIns="0" tIns="12700" rIns="0" bIns="0" rtlCol="0">
            <a:spAutoFit/>
          </a:bodyPr>
          <a:lstStyle/>
          <a:p>
            <a:pPr marL="97790">
              <a:lnSpc>
                <a:spcPct val="100000"/>
              </a:lnSpc>
              <a:spcBef>
                <a:spcPts val="100"/>
              </a:spcBef>
            </a:pPr>
            <a:r>
              <a:rPr lang="en-US" sz="2400" b="1" spc="-10" dirty="0" smtClean="0">
                <a:solidFill>
                  <a:srgbClr val="00AF4F"/>
                </a:solidFill>
                <a:latin typeface="Liberation Sans"/>
                <a:cs typeface="Liberation Sans"/>
              </a:rPr>
              <a:t>- </a:t>
            </a:r>
            <a:r>
              <a:rPr sz="2400" b="1" spc="-10" dirty="0" smtClean="0">
                <a:solidFill>
                  <a:srgbClr val="00AF4F"/>
                </a:solidFill>
                <a:latin typeface="Liberation Sans"/>
                <a:cs typeface="Liberation Sans"/>
              </a:rPr>
              <a:t>Penicillin</a:t>
            </a:r>
            <a:endParaRPr sz="2400" dirty="0">
              <a:latin typeface="Liberation Sans"/>
              <a:cs typeface="Liberation Sans"/>
            </a:endParaRPr>
          </a:p>
          <a:p>
            <a:pPr marL="12700">
              <a:lnSpc>
                <a:spcPct val="100000"/>
              </a:lnSpc>
            </a:pPr>
            <a:r>
              <a:rPr lang="en-US" sz="2400" b="1" spc="-10" dirty="0" smtClean="0">
                <a:solidFill>
                  <a:srgbClr val="00AF4F"/>
                </a:solidFill>
                <a:latin typeface="Liberation Sans"/>
                <a:cs typeface="Liberation Sans"/>
              </a:rPr>
              <a:t>- </a:t>
            </a:r>
            <a:r>
              <a:rPr sz="2400" b="1" spc="-10" dirty="0" smtClean="0">
                <a:solidFill>
                  <a:srgbClr val="00AF4F"/>
                </a:solidFill>
                <a:latin typeface="Liberation Sans"/>
                <a:cs typeface="Liberation Sans"/>
              </a:rPr>
              <a:t>Cephalosporin</a:t>
            </a:r>
            <a:endParaRPr sz="2400" dirty="0">
              <a:latin typeface="Liberation Sans"/>
              <a:cs typeface="Liberation Sans"/>
            </a:endParaRPr>
          </a:p>
        </p:txBody>
      </p:sp>
      <p:sp>
        <p:nvSpPr>
          <p:cNvPr id="6" name="object 6"/>
          <p:cNvSpPr txBox="1"/>
          <p:nvPr/>
        </p:nvSpPr>
        <p:spPr>
          <a:xfrm>
            <a:off x="1143000" y="4267200"/>
            <a:ext cx="172720" cy="318135"/>
          </a:xfrm>
          <a:prstGeom prst="rect">
            <a:avLst/>
          </a:prstGeom>
        </p:spPr>
        <p:txBody>
          <a:bodyPr vert="horz" wrap="square" lIns="0" tIns="15240" rIns="0" bIns="0" rtlCol="0">
            <a:spAutoFit/>
          </a:bodyPr>
          <a:lstStyle/>
          <a:p>
            <a:pPr marL="12700">
              <a:lnSpc>
                <a:spcPct val="100000"/>
              </a:lnSpc>
              <a:spcBef>
                <a:spcPts val="120"/>
              </a:spcBef>
            </a:pPr>
            <a:r>
              <a:rPr sz="1900" spc="-50" dirty="0">
                <a:solidFill>
                  <a:srgbClr val="00AF4F"/>
                </a:solidFill>
                <a:latin typeface="Liberation Sans"/>
                <a:cs typeface="Liberation Sans"/>
              </a:rPr>
              <a:t>◙</a:t>
            </a:r>
            <a:endParaRPr sz="1900" dirty="0">
              <a:latin typeface="Liberation Sans"/>
              <a:cs typeface="Liberation Sans"/>
            </a:endParaRPr>
          </a:p>
        </p:txBody>
      </p:sp>
      <p:sp>
        <p:nvSpPr>
          <p:cNvPr id="7" name="object 7"/>
          <p:cNvSpPr txBox="1"/>
          <p:nvPr/>
        </p:nvSpPr>
        <p:spPr>
          <a:xfrm>
            <a:off x="1496060" y="4191000"/>
            <a:ext cx="3609340"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Liberation Sans"/>
                <a:cs typeface="Liberation Sans"/>
              </a:rPr>
              <a:t>Các</a:t>
            </a:r>
            <a:r>
              <a:rPr sz="2400" spc="-40" dirty="0">
                <a:latin typeface="Liberation Sans"/>
                <a:cs typeface="Liberation Sans"/>
              </a:rPr>
              <a:t> </a:t>
            </a:r>
            <a:r>
              <a:rPr sz="2400" dirty="0">
                <a:latin typeface="Liberation Sans"/>
                <a:cs typeface="Liberation Sans"/>
              </a:rPr>
              <a:t>β</a:t>
            </a:r>
            <a:r>
              <a:rPr sz="2400" spc="-40" dirty="0">
                <a:latin typeface="Liberation Sans"/>
                <a:cs typeface="Liberation Sans"/>
              </a:rPr>
              <a:t> </a:t>
            </a:r>
            <a:r>
              <a:rPr sz="2400" dirty="0">
                <a:latin typeface="Liberation Sans"/>
                <a:cs typeface="Liberation Sans"/>
              </a:rPr>
              <a:t>–</a:t>
            </a:r>
            <a:r>
              <a:rPr sz="2400" spc="-25" dirty="0">
                <a:latin typeface="Liberation Sans"/>
                <a:cs typeface="Liberation Sans"/>
              </a:rPr>
              <a:t> </a:t>
            </a:r>
            <a:r>
              <a:rPr sz="2400" dirty="0">
                <a:latin typeface="Liberation Sans"/>
                <a:cs typeface="Liberation Sans"/>
              </a:rPr>
              <a:t>lactam</a:t>
            </a:r>
            <a:r>
              <a:rPr sz="2400" spc="-40" dirty="0">
                <a:latin typeface="Liberation Sans"/>
                <a:cs typeface="Liberation Sans"/>
              </a:rPr>
              <a:t> </a:t>
            </a:r>
            <a:r>
              <a:rPr sz="2400" spc="-20" dirty="0" smtClean="0">
                <a:latin typeface="Liberation Sans"/>
                <a:cs typeface="Liberation Sans"/>
              </a:rPr>
              <a:t>khác</a:t>
            </a:r>
            <a:r>
              <a:rPr lang="en-US" sz="2400" spc="-20" dirty="0" smtClean="0">
                <a:latin typeface="Liberation Sans"/>
                <a:cs typeface="Liberation Sans"/>
              </a:rPr>
              <a:t> như : </a:t>
            </a:r>
            <a:endParaRPr sz="2400" dirty="0">
              <a:latin typeface="Liberation Sans"/>
              <a:cs typeface="Liberation Sans"/>
            </a:endParaRPr>
          </a:p>
        </p:txBody>
      </p:sp>
      <p:grpSp>
        <p:nvGrpSpPr>
          <p:cNvPr id="8" name="object 8"/>
          <p:cNvGrpSpPr/>
          <p:nvPr/>
        </p:nvGrpSpPr>
        <p:grpSpPr>
          <a:xfrm>
            <a:off x="5181599" y="381000"/>
            <a:ext cx="3657599" cy="3959104"/>
            <a:chOff x="4733731" y="762000"/>
            <a:chExt cx="4105469" cy="3692916"/>
          </a:xfrm>
        </p:grpSpPr>
        <p:pic>
          <p:nvPicPr>
            <p:cNvPr id="9" name="object 9"/>
            <p:cNvPicPr/>
            <p:nvPr/>
          </p:nvPicPr>
          <p:blipFill>
            <a:blip r:embed="rId2" cstate="print"/>
            <a:stretch>
              <a:fillRect/>
            </a:stretch>
          </p:blipFill>
          <p:spPr>
            <a:xfrm>
              <a:off x="6858000" y="762000"/>
              <a:ext cx="1981200" cy="1981200"/>
            </a:xfrm>
            <a:prstGeom prst="rect">
              <a:avLst/>
            </a:prstGeom>
          </p:spPr>
        </p:pic>
        <p:pic>
          <p:nvPicPr>
            <p:cNvPr id="10" name="object 10"/>
            <p:cNvPicPr/>
            <p:nvPr/>
          </p:nvPicPr>
          <p:blipFill>
            <a:blip r:embed="rId3" cstate="print"/>
            <a:stretch>
              <a:fillRect/>
            </a:stretch>
          </p:blipFill>
          <p:spPr>
            <a:xfrm>
              <a:off x="4733731" y="2538918"/>
              <a:ext cx="1639570" cy="1201420"/>
            </a:xfrm>
            <a:prstGeom prst="rect">
              <a:avLst/>
            </a:prstGeom>
          </p:spPr>
        </p:pic>
        <p:pic>
          <p:nvPicPr>
            <p:cNvPr id="11" name="object 11"/>
            <p:cNvPicPr/>
            <p:nvPr/>
          </p:nvPicPr>
          <p:blipFill>
            <a:blip r:embed="rId4" cstate="print"/>
            <a:stretch>
              <a:fillRect/>
            </a:stretch>
          </p:blipFill>
          <p:spPr>
            <a:xfrm>
              <a:off x="6786467" y="3249686"/>
              <a:ext cx="1638300" cy="1205230"/>
            </a:xfrm>
            <a:prstGeom prst="rect">
              <a:avLst/>
            </a:prstGeom>
          </p:spPr>
        </p:pic>
      </p:grpSp>
      <p:sp>
        <p:nvSpPr>
          <p:cNvPr id="12" name="object 12"/>
          <p:cNvSpPr txBox="1"/>
          <p:nvPr/>
        </p:nvSpPr>
        <p:spPr>
          <a:xfrm>
            <a:off x="8733790" y="6539230"/>
            <a:ext cx="2190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B4A687"/>
                </a:solidFill>
                <a:latin typeface="DejaVu Sans"/>
                <a:cs typeface="DejaVu Sans"/>
              </a:rPr>
              <a:t>21</a:t>
            </a:r>
            <a:endParaRPr sz="1200">
              <a:latin typeface="DejaVu Sans"/>
              <a:cs typeface="DejaVu Sans"/>
            </a:endParaRPr>
          </a:p>
        </p:txBody>
      </p:sp>
      <p:sp>
        <p:nvSpPr>
          <p:cNvPr id="13" name="object 13"/>
          <p:cNvSpPr txBox="1">
            <a:spLocks noGrp="1"/>
          </p:cNvSpPr>
          <p:nvPr>
            <p:ph type="title"/>
          </p:nvPr>
        </p:nvSpPr>
        <p:spPr>
          <a:xfrm>
            <a:off x="457200" y="152400"/>
            <a:ext cx="8229600" cy="782265"/>
          </a:xfrm>
          <a:prstGeom prst="rect">
            <a:avLst/>
          </a:prstGeom>
        </p:spPr>
        <p:txBody>
          <a:bodyPr vert="horz" wrap="square" lIns="0" tIns="12700" rIns="0" bIns="0" rtlCol="0">
            <a:spAutoFit/>
          </a:bodyPr>
          <a:lstStyle/>
          <a:p>
            <a:pPr marL="544195">
              <a:lnSpc>
                <a:spcPct val="100000"/>
              </a:lnSpc>
              <a:spcBef>
                <a:spcPts val="100"/>
              </a:spcBef>
            </a:pPr>
            <a:r>
              <a:rPr dirty="0"/>
              <a:t>1.</a:t>
            </a:r>
            <a:r>
              <a:rPr spc="-30" dirty="0"/>
              <a:t> </a:t>
            </a:r>
            <a:r>
              <a:rPr dirty="0"/>
              <a:t>Đại</a:t>
            </a:r>
            <a:r>
              <a:rPr spc="-40" dirty="0"/>
              <a:t> </a:t>
            </a:r>
            <a:r>
              <a:rPr spc="-10" dirty="0"/>
              <a:t>cương:</a:t>
            </a:r>
          </a:p>
        </p:txBody>
      </p:sp>
      <p:sp>
        <p:nvSpPr>
          <p:cNvPr id="15" name="TextBox 14"/>
          <p:cNvSpPr txBox="1"/>
          <p:nvPr/>
        </p:nvSpPr>
        <p:spPr>
          <a:xfrm>
            <a:off x="1752600" y="4876800"/>
            <a:ext cx="3048000" cy="707886"/>
          </a:xfrm>
          <a:prstGeom prst="rect">
            <a:avLst/>
          </a:prstGeom>
          <a:noFill/>
        </p:spPr>
        <p:txBody>
          <a:bodyPr wrap="square" rtlCol="0">
            <a:spAutoFit/>
          </a:bodyPr>
          <a:lstStyle/>
          <a:p>
            <a:pPr>
              <a:buFontTx/>
              <a:buChar char="-"/>
            </a:pPr>
            <a:r>
              <a:rPr lang="en-US" b="1" dirty="0" smtClean="0">
                <a:solidFill>
                  <a:srgbClr val="00B050"/>
                </a:solidFill>
                <a:latin typeface="Liberation Sans"/>
                <a:cs typeface="Liberation Sans"/>
              </a:rPr>
              <a:t> </a:t>
            </a:r>
            <a:r>
              <a:rPr lang="en-US" sz="2000" b="1" dirty="0" smtClean="0">
                <a:solidFill>
                  <a:srgbClr val="00B050"/>
                </a:solidFill>
                <a:latin typeface="Liberation Sans"/>
                <a:cs typeface="Liberation Sans"/>
              </a:rPr>
              <a:t>Carbapenem</a:t>
            </a:r>
            <a:r>
              <a:rPr lang="en-US" b="1" dirty="0" smtClean="0">
                <a:solidFill>
                  <a:srgbClr val="00B050"/>
                </a:solidFill>
                <a:latin typeface="Liberation Sans"/>
                <a:cs typeface="Liberation Sans"/>
              </a:rPr>
              <a:t>  </a:t>
            </a:r>
          </a:p>
          <a:p>
            <a:pPr>
              <a:buFontTx/>
              <a:buChar char="-"/>
            </a:pPr>
            <a:r>
              <a:rPr lang="en-US" b="1" dirty="0">
                <a:solidFill>
                  <a:srgbClr val="00B050"/>
                </a:solidFill>
                <a:latin typeface="Liberation Sans"/>
                <a:cs typeface="Liberation Sans"/>
              </a:rPr>
              <a:t> </a:t>
            </a:r>
            <a:r>
              <a:rPr lang="en-US" sz="2000" b="1" dirty="0">
                <a:solidFill>
                  <a:srgbClr val="00B050"/>
                </a:solidFill>
                <a:latin typeface="Liberation Sans"/>
                <a:cs typeface="Liberation Sans"/>
              </a:rPr>
              <a:t>M</a:t>
            </a:r>
            <a:r>
              <a:rPr lang="en-US" sz="2000" b="1" dirty="0" smtClean="0">
                <a:solidFill>
                  <a:srgbClr val="00B050"/>
                </a:solidFill>
                <a:latin typeface="Liberation Sans"/>
                <a:cs typeface="Liberation Sans"/>
              </a:rPr>
              <a:t>onobactam</a:t>
            </a:r>
            <a:r>
              <a:rPr lang="en-US" b="1" dirty="0" smtClean="0">
                <a:solidFill>
                  <a:srgbClr val="00B050"/>
                </a:solidFill>
              </a:rPr>
              <a:t> </a:t>
            </a:r>
            <a:endParaRPr lang="en-US" b="1" dirty="0">
              <a:solidFill>
                <a:srgbClr val="00B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Penicilin</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Nguồn</a:t>
            </a:r>
            <a:r>
              <a:rPr lang="en-US" dirty="0" smtClean="0"/>
              <a:t> </a:t>
            </a:r>
            <a:r>
              <a:rPr lang="en-US" dirty="0" err="1" smtClean="0"/>
              <a:t>gốc</a:t>
            </a:r>
            <a:r>
              <a:rPr lang="en-US" dirty="0" smtClean="0"/>
              <a:t> : </a:t>
            </a:r>
            <a:r>
              <a:rPr lang="en-US" dirty="0" err="1" smtClean="0"/>
              <a:t>Dẫn</a:t>
            </a:r>
            <a:r>
              <a:rPr lang="en-US" dirty="0" smtClean="0"/>
              <a:t> </a:t>
            </a:r>
            <a:r>
              <a:rPr lang="en-US" dirty="0" err="1" smtClean="0"/>
              <a:t>chất</a:t>
            </a:r>
            <a:r>
              <a:rPr lang="en-US" dirty="0" smtClean="0"/>
              <a:t> </a:t>
            </a:r>
            <a:r>
              <a:rPr lang="en-US" dirty="0" err="1" smtClean="0"/>
              <a:t>của</a:t>
            </a:r>
            <a:r>
              <a:rPr lang="en-US" dirty="0" smtClean="0"/>
              <a:t>  acid 6 – </a:t>
            </a:r>
            <a:r>
              <a:rPr lang="en-US" dirty="0" err="1" smtClean="0"/>
              <a:t>aminopenicilanic</a:t>
            </a:r>
            <a:r>
              <a:rPr lang="en-US" dirty="0" smtClean="0"/>
              <a:t> , </a:t>
            </a:r>
            <a:r>
              <a:rPr lang="en-US" dirty="0" err="1" smtClean="0"/>
              <a:t>nó</a:t>
            </a:r>
            <a:r>
              <a:rPr lang="en-US" dirty="0" smtClean="0"/>
              <a:t> </a:t>
            </a:r>
            <a:r>
              <a:rPr lang="en-US" dirty="0" err="1" smtClean="0"/>
              <a:t>bao</a:t>
            </a:r>
            <a:r>
              <a:rPr lang="en-US" dirty="0" smtClean="0"/>
              <a:t> </a:t>
            </a:r>
            <a:r>
              <a:rPr lang="en-US" dirty="0" err="1" smtClean="0"/>
              <a:t>gồm</a:t>
            </a:r>
            <a:r>
              <a:rPr lang="en-US" dirty="0" smtClean="0"/>
              <a:t> </a:t>
            </a:r>
            <a:r>
              <a:rPr lang="en-US" dirty="0" err="1" smtClean="0"/>
              <a:t>các</a:t>
            </a:r>
            <a:r>
              <a:rPr lang="en-US" dirty="0" smtClean="0"/>
              <a:t> </a:t>
            </a:r>
            <a:r>
              <a:rPr lang="en-US" dirty="0" err="1" smtClean="0"/>
              <a:t>kháng</a:t>
            </a:r>
            <a:r>
              <a:rPr lang="en-US" dirty="0" smtClean="0"/>
              <a:t> </a:t>
            </a:r>
            <a:r>
              <a:rPr lang="en-US" dirty="0" err="1" smtClean="0"/>
              <a:t>sinh</a:t>
            </a:r>
            <a:r>
              <a:rPr lang="en-US" dirty="0" smtClean="0"/>
              <a:t> </a:t>
            </a:r>
            <a:r>
              <a:rPr lang="en-US" dirty="0" err="1" smtClean="0"/>
              <a:t>tự</a:t>
            </a:r>
            <a:r>
              <a:rPr lang="en-US" dirty="0" smtClean="0"/>
              <a:t> </a:t>
            </a:r>
            <a:r>
              <a:rPr lang="en-US" dirty="0" err="1" smtClean="0"/>
              <a:t>nhiên</a:t>
            </a:r>
            <a:r>
              <a:rPr lang="en-US" dirty="0" smtClean="0"/>
              <a:t> </a:t>
            </a:r>
            <a:r>
              <a:rPr lang="en-US" dirty="0" err="1" smtClean="0"/>
              <a:t>và</a:t>
            </a:r>
            <a:r>
              <a:rPr lang="en-US" dirty="0" smtClean="0"/>
              <a:t> </a:t>
            </a:r>
            <a:r>
              <a:rPr lang="en-US" dirty="0" err="1" smtClean="0"/>
              <a:t>các</a:t>
            </a:r>
            <a:r>
              <a:rPr lang="en-US" dirty="0" smtClean="0"/>
              <a:t> </a:t>
            </a:r>
            <a:r>
              <a:rPr lang="en-US" dirty="0" err="1" smtClean="0"/>
              <a:t>chất</a:t>
            </a:r>
            <a:r>
              <a:rPr lang="en-US" dirty="0" smtClean="0"/>
              <a:t> </a:t>
            </a:r>
            <a:r>
              <a:rPr lang="en-US" dirty="0" err="1" smtClean="0"/>
              <a:t>bán</a:t>
            </a:r>
            <a:r>
              <a:rPr lang="en-US" dirty="0" smtClean="0"/>
              <a:t> </a:t>
            </a:r>
            <a:r>
              <a:rPr lang="en-US" dirty="0" err="1" smtClean="0"/>
              <a:t>tổng</a:t>
            </a:r>
            <a:r>
              <a:rPr lang="en-US" dirty="0" smtClean="0"/>
              <a:t> </a:t>
            </a:r>
            <a:r>
              <a:rPr lang="en-US" dirty="0" err="1" smtClean="0"/>
              <a:t>hợp</a:t>
            </a:r>
            <a:r>
              <a:rPr lang="en-US" dirty="0" smtClean="0"/>
              <a:t>. </a:t>
            </a:r>
          </a:p>
          <a:p>
            <a:pPr>
              <a:buNone/>
            </a:pPr>
            <a:r>
              <a:rPr lang="en-US" dirty="0" smtClean="0"/>
              <a:t>    </a:t>
            </a:r>
            <a:r>
              <a:rPr lang="en-US" dirty="0" err="1" smtClean="0"/>
              <a:t>Dựa</a:t>
            </a:r>
            <a:r>
              <a:rPr lang="en-US" dirty="0" smtClean="0"/>
              <a:t> </a:t>
            </a:r>
            <a:r>
              <a:rPr lang="en-US" dirty="0" err="1" smtClean="0"/>
              <a:t>vào</a:t>
            </a:r>
            <a:r>
              <a:rPr lang="en-US" dirty="0" smtClean="0"/>
              <a:t> </a:t>
            </a:r>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kháng</a:t>
            </a:r>
            <a:r>
              <a:rPr lang="en-US" dirty="0" smtClean="0"/>
              <a:t> </a:t>
            </a:r>
            <a:r>
              <a:rPr lang="en-US" dirty="0" err="1" smtClean="0"/>
              <a:t>sinh</a:t>
            </a:r>
            <a:r>
              <a:rPr lang="en-US" dirty="0" smtClean="0"/>
              <a:t> </a:t>
            </a:r>
            <a:r>
              <a:rPr lang="en-US" dirty="0" err="1" smtClean="0"/>
              <a:t>nhóm</a:t>
            </a:r>
            <a:r>
              <a:rPr lang="en-US" dirty="0" smtClean="0"/>
              <a:t> </a:t>
            </a:r>
            <a:r>
              <a:rPr lang="en-US" dirty="0" err="1" smtClean="0"/>
              <a:t>penicilin</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thành</a:t>
            </a:r>
            <a:r>
              <a:rPr lang="en-US" dirty="0" smtClean="0"/>
              <a:t> </a:t>
            </a:r>
            <a:r>
              <a:rPr lang="en-US" dirty="0" err="1" smtClean="0"/>
              <a:t>các</a:t>
            </a:r>
            <a:r>
              <a:rPr lang="en-US" dirty="0" smtClean="0"/>
              <a:t> </a:t>
            </a:r>
            <a:r>
              <a:rPr lang="en-US" dirty="0" err="1" smtClean="0"/>
              <a:t>penicilin</a:t>
            </a:r>
            <a:r>
              <a:rPr lang="en-US" dirty="0" smtClean="0"/>
              <a:t> </a:t>
            </a:r>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hẹp</a:t>
            </a:r>
            <a:r>
              <a:rPr lang="en-US" dirty="0" smtClean="0"/>
              <a:t>, </a:t>
            </a:r>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trung</a:t>
            </a:r>
            <a:r>
              <a:rPr lang="en-US" dirty="0" smtClean="0"/>
              <a:t> </a:t>
            </a:r>
            <a:r>
              <a:rPr lang="en-US" dirty="0" err="1" smtClean="0"/>
              <a:t>bình</a:t>
            </a:r>
            <a:r>
              <a:rPr lang="en-US" dirty="0" smtClean="0"/>
              <a:t> , </a:t>
            </a:r>
            <a:r>
              <a:rPr lang="en-US" dirty="0" err="1" smtClean="0"/>
              <a:t>và</a:t>
            </a:r>
            <a:r>
              <a:rPr lang="en-US" dirty="0" smtClean="0"/>
              <a:t> </a:t>
            </a:r>
            <a:r>
              <a:rPr lang="en-US" dirty="0" err="1" smtClean="0"/>
              <a:t>phổ</a:t>
            </a:r>
            <a:r>
              <a:rPr lang="en-US" dirty="0" smtClean="0"/>
              <a:t> </a:t>
            </a:r>
            <a:r>
              <a:rPr lang="en-US" dirty="0" err="1" smtClean="0"/>
              <a:t>kháng</a:t>
            </a:r>
            <a:r>
              <a:rPr lang="en-US" dirty="0" smtClean="0"/>
              <a:t> </a:t>
            </a:r>
            <a:r>
              <a:rPr lang="en-US" dirty="0" err="1" smtClean="0"/>
              <a:t>khuẩn</a:t>
            </a:r>
            <a:r>
              <a:rPr lang="en-US" dirty="0" smtClean="0"/>
              <a:t> </a:t>
            </a:r>
            <a:r>
              <a:rPr lang="en-US" dirty="0" err="1" smtClean="0"/>
              <a:t>rộng</a:t>
            </a:r>
            <a:r>
              <a:rPr lang="en-US" dirty="0" smtClean="0"/>
              <a:t>.</a:t>
            </a:r>
          </a:p>
          <a:p>
            <a:pPr>
              <a:buFont typeface="Arial" pitchFamily="34" charset="0"/>
              <a:buChar char="•"/>
            </a:pPr>
            <a:r>
              <a:rPr lang="en-US" dirty="0" smtClean="0"/>
              <a:t> </a:t>
            </a:r>
            <a:r>
              <a:rPr lang="en-US" dirty="0" err="1" smtClean="0"/>
              <a:t>Chỉ</a:t>
            </a:r>
            <a:r>
              <a:rPr lang="en-US" dirty="0" smtClean="0"/>
              <a:t> </a:t>
            </a:r>
            <a:r>
              <a:rPr lang="en-US" dirty="0" err="1" smtClean="0"/>
              <a:t>định</a:t>
            </a:r>
            <a:r>
              <a:rPr lang="en-US" dirty="0" smtClean="0"/>
              <a:t> : </a:t>
            </a:r>
            <a:r>
              <a:rPr lang="en-US" dirty="0" err="1" smtClean="0"/>
              <a:t>Viêm</a:t>
            </a:r>
            <a:r>
              <a:rPr lang="en-US" dirty="0" smtClean="0"/>
              <a:t> </a:t>
            </a:r>
            <a:r>
              <a:rPr lang="en-US" dirty="0" err="1" smtClean="0"/>
              <a:t>đường</a:t>
            </a:r>
            <a:r>
              <a:rPr lang="en-US" dirty="0" smtClean="0"/>
              <a:t> </a:t>
            </a:r>
            <a:r>
              <a:rPr lang="en-US" dirty="0" err="1" smtClean="0"/>
              <a:t>hô</a:t>
            </a:r>
            <a:r>
              <a:rPr lang="en-US" dirty="0" smtClean="0"/>
              <a:t> </a:t>
            </a:r>
            <a:r>
              <a:rPr lang="en-US" dirty="0" err="1" smtClean="0"/>
              <a:t>hấp</a:t>
            </a:r>
            <a:r>
              <a:rPr lang="en-US" dirty="0" smtClean="0"/>
              <a:t>, </a:t>
            </a:r>
            <a:r>
              <a:rPr lang="en-US" dirty="0" err="1" smtClean="0"/>
              <a:t>viêm</a:t>
            </a:r>
            <a:r>
              <a:rPr lang="en-US" dirty="0" smtClean="0"/>
              <a:t> </a:t>
            </a:r>
            <a:r>
              <a:rPr lang="en-US" dirty="0" err="1" smtClean="0"/>
              <a:t>họng</a:t>
            </a:r>
            <a:r>
              <a:rPr lang="en-US" dirty="0" smtClean="0"/>
              <a:t>, </a:t>
            </a:r>
            <a:r>
              <a:rPr lang="en-US" dirty="0" err="1" smtClean="0"/>
              <a:t>viêm</a:t>
            </a:r>
            <a:r>
              <a:rPr lang="en-US" dirty="0" smtClean="0"/>
              <a:t> </a:t>
            </a:r>
            <a:r>
              <a:rPr lang="en-US" dirty="0" err="1" smtClean="0"/>
              <a:t>phổi</a:t>
            </a:r>
            <a:r>
              <a:rPr lang="en-US" dirty="0" smtClean="0"/>
              <a:t>, </a:t>
            </a:r>
            <a:r>
              <a:rPr lang="en-US" dirty="0" err="1" smtClean="0"/>
              <a:t>viêm</a:t>
            </a:r>
            <a:r>
              <a:rPr lang="en-US" dirty="0" smtClean="0"/>
              <a:t> </a:t>
            </a:r>
            <a:r>
              <a:rPr lang="en-US" dirty="0" err="1" smtClean="0"/>
              <a:t>khớp</a:t>
            </a:r>
            <a:r>
              <a:rPr lang="en-US" dirty="0" smtClean="0"/>
              <a:t>, </a:t>
            </a:r>
            <a:r>
              <a:rPr lang="en-US" dirty="0" err="1" smtClean="0"/>
              <a:t>áp</a:t>
            </a:r>
            <a:r>
              <a:rPr lang="en-US" dirty="0" smtClean="0"/>
              <a:t> </a:t>
            </a:r>
            <a:r>
              <a:rPr lang="en-US" dirty="0" err="1" smtClean="0"/>
              <a:t>xe</a:t>
            </a:r>
            <a:r>
              <a:rPr lang="en-US" dirty="0" smtClean="0"/>
              <a:t>, </a:t>
            </a:r>
            <a:r>
              <a:rPr lang="en-US" dirty="0" err="1" smtClean="0"/>
              <a:t>lậu</a:t>
            </a:r>
            <a:r>
              <a:rPr lang="en-US" dirty="0" smtClean="0"/>
              <a:t>, </a:t>
            </a:r>
            <a:r>
              <a:rPr lang="en-US" dirty="0" err="1" smtClean="0"/>
              <a:t>giang</a:t>
            </a:r>
            <a:r>
              <a:rPr lang="en-US" dirty="0" smtClean="0"/>
              <a:t> </a:t>
            </a:r>
            <a:r>
              <a:rPr lang="en-US" dirty="0" err="1" smtClean="0"/>
              <a:t>mai</a:t>
            </a:r>
            <a:r>
              <a:rPr lang="en-US" dirty="0" smtClean="0"/>
              <a:t>, </a:t>
            </a:r>
            <a:r>
              <a:rPr lang="en-US" dirty="0" err="1" smtClean="0"/>
              <a:t>viêm</a:t>
            </a:r>
            <a:r>
              <a:rPr lang="en-US" dirty="0" smtClean="0"/>
              <a:t> </a:t>
            </a:r>
            <a:r>
              <a:rPr lang="en-US" dirty="0" err="1" smtClean="0"/>
              <a:t>màng</a:t>
            </a:r>
            <a:r>
              <a:rPr lang="en-US" dirty="0" smtClean="0"/>
              <a:t> </a:t>
            </a:r>
            <a:r>
              <a:rPr lang="en-US" dirty="0" err="1" smtClean="0"/>
              <a:t>não</a:t>
            </a:r>
            <a:r>
              <a:rPr lang="en-US" dirty="0" smtClean="0"/>
              <a:t>, </a:t>
            </a:r>
            <a:r>
              <a:rPr lang="en-US" dirty="0" err="1" smtClean="0"/>
              <a:t>uốn</a:t>
            </a:r>
            <a:r>
              <a:rPr lang="en-US" dirty="0" smtClean="0"/>
              <a:t> </a:t>
            </a:r>
            <a:r>
              <a:rPr lang="en-US" dirty="0" err="1" smtClean="0"/>
              <a:t>ván</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905000" y="1143000"/>
            <a:ext cx="3200400" cy="1240083"/>
          </a:xfrm>
          <a:prstGeom prst="rect">
            <a:avLst/>
          </a:prstGeom>
        </p:spPr>
        <p:txBody>
          <a:bodyPr vert="horz" wrap="square" lIns="0" tIns="209550" rIns="0" bIns="0" rtlCol="0">
            <a:spAutoFit/>
          </a:bodyPr>
          <a:lstStyle/>
          <a:p>
            <a:pPr marL="12700">
              <a:lnSpc>
                <a:spcPct val="100000"/>
              </a:lnSpc>
              <a:spcBef>
                <a:spcPts val="1650"/>
              </a:spcBef>
            </a:pPr>
            <a:endParaRPr sz="2600" dirty="0">
              <a:latin typeface="Liberation Sans"/>
              <a:cs typeface="Liberation Sans"/>
            </a:endParaRPr>
          </a:p>
          <a:p>
            <a:pPr marL="104139" marR="5080">
              <a:lnSpc>
                <a:spcPts val="4680"/>
              </a:lnSpc>
              <a:spcBef>
                <a:spcPts val="204"/>
              </a:spcBef>
            </a:pPr>
            <a:r>
              <a:rPr sz="2600" spc="-25" dirty="0" smtClean="0">
                <a:solidFill>
                  <a:srgbClr val="FF0000"/>
                </a:solidFill>
                <a:latin typeface="Liberation Sans"/>
                <a:cs typeface="Liberation Sans"/>
              </a:rPr>
              <a:t> </a:t>
            </a:r>
            <a:endParaRPr sz="2600" dirty="0">
              <a:latin typeface="Liberation Sans"/>
              <a:cs typeface="Liberation Sans"/>
            </a:endParaRPr>
          </a:p>
        </p:txBody>
      </p:sp>
      <p:sp>
        <p:nvSpPr>
          <p:cNvPr id="9" name="object 9"/>
          <p:cNvSpPr txBox="1"/>
          <p:nvPr/>
        </p:nvSpPr>
        <p:spPr>
          <a:xfrm>
            <a:off x="1753870" y="4495799"/>
            <a:ext cx="2519045" cy="1818447"/>
          </a:xfrm>
          <a:prstGeom prst="rect">
            <a:avLst/>
          </a:prstGeom>
        </p:spPr>
        <p:txBody>
          <a:bodyPr vert="horz" wrap="square" lIns="0" tIns="12700" rIns="0" bIns="0" rtlCol="0">
            <a:spAutoFit/>
          </a:bodyPr>
          <a:lstStyle/>
          <a:p>
            <a:pPr marL="104139" marR="5080" indent="-91440">
              <a:lnSpc>
                <a:spcPct val="150000"/>
              </a:lnSpc>
              <a:spcBef>
                <a:spcPts val="100"/>
              </a:spcBef>
            </a:pPr>
            <a:r>
              <a:rPr sz="2600" b="1" dirty="0">
                <a:latin typeface="Liberation Sans"/>
                <a:cs typeface="Liberation Sans"/>
              </a:rPr>
              <a:t>Chống</a:t>
            </a:r>
            <a:r>
              <a:rPr sz="2600" b="1" spc="-30" dirty="0">
                <a:latin typeface="Liberation Sans"/>
                <a:cs typeface="Liberation Sans"/>
              </a:rPr>
              <a:t> </a:t>
            </a:r>
            <a:r>
              <a:rPr sz="2600" b="1" dirty="0">
                <a:latin typeface="Liberation Sans"/>
                <a:cs typeface="Liberation Sans"/>
              </a:rPr>
              <a:t>chỉ</a:t>
            </a:r>
            <a:r>
              <a:rPr sz="2600" b="1" spc="-35" dirty="0">
                <a:latin typeface="Liberation Sans"/>
                <a:cs typeface="Liberation Sans"/>
              </a:rPr>
              <a:t> </a:t>
            </a:r>
            <a:r>
              <a:rPr sz="2600" b="1" spc="-20" dirty="0">
                <a:latin typeface="Liberation Sans"/>
                <a:cs typeface="Liberation Sans"/>
              </a:rPr>
              <a:t>định</a:t>
            </a:r>
            <a:r>
              <a:rPr sz="2600" spc="-20" dirty="0">
                <a:latin typeface="Liberation Sans"/>
                <a:cs typeface="Liberation Sans"/>
              </a:rPr>
              <a:t>: </a:t>
            </a:r>
            <a:r>
              <a:rPr sz="2600" dirty="0">
                <a:latin typeface="Liberation Sans"/>
                <a:cs typeface="Liberation Sans"/>
              </a:rPr>
              <a:t>Mẫn</a:t>
            </a:r>
            <a:r>
              <a:rPr sz="2600" spc="-40" dirty="0">
                <a:latin typeface="Liberation Sans"/>
                <a:cs typeface="Liberation Sans"/>
              </a:rPr>
              <a:t> </a:t>
            </a:r>
            <a:r>
              <a:rPr sz="2600" spc="-25" dirty="0">
                <a:latin typeface="Liberation Sans"/>
                <a:cs typeface="Liberation Sans"/>
              </a:rPr>
              <a:t>cảm</a:t>
            </a:r>
            <a:endParaRPr sz="2600" dirty="0">
              <a:latin typeface="Liberation Sans"/>
              <a:cs typeface="Liberation Sans"/>
            </a:endParaRPr>
          </a:p>
          <a:p>
            <a:pPr marL="104139">
              <a:lnSpc>
                <a:spcPct val="100000"/>
              </a:lnSpc>
              <a:spcBef>
                <a:spcPts val="1560"/>
              </a:spcBef>
            </a:pPr>
            <a:r>
              <a:rPr sz="2600" dirty="0">
                <a:solidFill>
                  <a:srgbClr val="FF0000"/>
                </a:solidFill>
                <a:latin typeface="Liberation Sans"/>
                <a:cs typeface="Liberation Sans"/>
              </a:rPr>
              <a:t>Đề</a:t>
            </a:r>
            <a:r>
              <a:rPr sz="2600" spc="-50" dirty="0">
                <a:solidFill>
                  <a:srgbClr val="FF0000"/>
                </a:solidFill>
                <a:latin typeface="Liberation Sans"/>
                <a:cs typeface="Liberation Sans"/>
              </a:rPr>
              <a:t> </a:t>
            </a:r>
            <a:r>
              <a:rPr sz="2600" dirty="0">
                <a:solidFill>
                  <a:srgbClr val="FF0000"/>
                </a:solidFill>
                <a:latin typeface="Liberation Sans"/>
                <a:cs typeface="Liberation Sans"/>
              </a:rPr>
              <a:t>kháng</a:t>
            </a:r>
            <a:r>
              <a:rPr sz="2600" spc="-45" dirty="0">
                <a:solidFill>
                  <a:srgbClr val="FF0000"/>
                </a:solidFill>
                <a:latin typeface="Liberation Sans"/>
                <a:cs typeface="Liberation Sans"/>
              </a:rPr>
              <a:t> </a:t>
            </a:r>
            <a:r>
              <a:rPr sz="2600" spc="-25" dirty="0">
                <a:latin typeface="Liberation Sans"/>
                <a:cs typeface="Liberation Sans"/>
              </a:rPr>
              <a:t>PNC</a:t>
            </a:r>
            <a:endParaRPr sz="2600" dirty="0">
              <a:latin typeface="Liberation Sans"/>
              <a:cs typeface="Liberation Sans"/>
            </a:endParaRPr>
          </a:p>
        </p:txBody>
      </p:sp>
      <p:sp>
        <p:nvSpPr>
          <p:cNvPr id="10" name="object 10"/>
          <p:cNvSpPr txBox="1">
            <a:spLocks noGrp="1"/>
          </p:cNvSpPr>
          <p:nvPr>
            <p:ph type="title"/>
          </p:nvPr>
        </p:nvSpPr>
        <p:spPr>
          <a:xfrm>
            <a:off x="914400" y="-152400"/>
            <a:ext cx="8229600" cy="782265"/>
          </a:xfrm>
          <a:prstGeom prst="rect">
            <a:avLst/>
          </a:prstGeom>
        </p:spPr>
        <p:txBody>
          <a:bodyPr vert="horz" wrap="square" lIns="0" tIns="12700" rIns="0" bIns="0" rtlCol="0">
            <a:spAutoFit/>
          </a:bodyPr>
          <a:lstStyle/>
          <a:p>
            <a:pPr marL="544195">
              <a:lnSpc>
                <a:spcPct val="100000"/>
              </a:lnSpc>
              <a:spcBef>
                <a:spcPts val="100"/>
              </a:spcBef>
            </a:pPr>
            <a:r>
              <a:rPr lang="en-US" spc="-10" dirty="0" smtClean="0"/>
              <a:t>Penicilin : </a:t>
            </a:r>
            <a:endParaRPr spc="-10" dirty="0"/>
          </a:p>
        </p:txBody>
      </p:sp>
      <p:sp>
        <p:nvSpPr>
          <p:cNvPr id="12" name="TextBox 11"/>
          <p:cNvSpPr txBox="1"/>
          <p:nvPr/>
        </p:nvSpPr>
        <p:spPr>
          <a:xfrm>
            <a:off x="990600" y="533400"/>
            <a:ext cx="7848600" cy="646331"/>
          </a:xfrm>
          <a:prstGeom prst="rect">
            <a:avLst/>
          </a:prstGeom>
          <a:noFill/>
        </p:spPr>
        <p:txBody>
          <a:bodyPr wrap="square" rtlCol="0">
            <a:spAutoFit/>
          </a:bodyPr>
          <a:lstStyle/>
          <a:p>
            <a:r>
              <a:rPr lang="vi-VN" dirty="0"/>
              <a:t>Cơ chế diệt khuẩn của </a:t>
            </a:r>
            <a:r>
              <a:rPr lang="en-US" dirty="0" smtClean="0"/>
              <a:t>Penicilin</a:t>
            </a:r>
            <a:r>
              <a:rPr lang="vi-VN" dirty="0" smtClean="0"/>
              <a:t> </a:t>
            </a:r>
            <a:r>
              <a:rPr lang="vi-VN" dirty="0"/>
              <a:t>là ức chế quá trình tổng hợp thành tế bào vi khuẩn, gây ly giải tế bào</a:t>
            </a:r>
            <a:endParaRPr lang="en-US" dirty="0"/>
          </a:p>
        </p:txBody>
      </p:sp>
      <p:graphicFrame>
        <p:nvGraphicFramePr>
          <p:cNvPr id="14" name="Table 13"/>
          <p:cNvGraphicFramePr>
            <a:graphicFrameLocks noGrp="1"/>
          </p:cNvGraphicFramePr>
          <p:nvPr/>
        </p:nvGraphicFramePr>
        <p:xfrm>
          <a:off x="990600" y="1661168"/>
          <a:ext cx="7010401" cy="5196832"/>
        </p:xfrm>
        <a:graphic>
          <a:graphicData uri="http://schemas.openxmlformats.org/drawingml/2006/table">
            <a:tbl>
              <a:tblPr firstRow="1" bandRow="1">
                <a:tableStyleId>{5C22544A-7EE6-4342-B048-85BDC9FD1C3A}</a:tableStyleId>
              </a:tblPr>
              <a:tblGrid>
                <a:gridCol w="1139191"/>
                <a:gridCol w="1840231"/>
                <a:gridCol w="4030979"/>
              </a:tblGrid>
              <a:tr h="357326">
                <a:tc>
                  <a:txBody>
                    <a:bodyPr/>
                    <a:lstStyle/>
                    <a:p>
                      <a:r>
                        <a:rPr lang="en-US" dirty="0" smtClean="0"/>
                        <a:t>Thế hệ</a:t>
                      </a:r>
                      <a:r>
                        <a:rPr lang="en-US" baseline="0" dirty="0" smtClean="0"/>
                        <a:t> </a:t>
                      </a:r>
                      <a:endParaRPr lang="en-US" dirty="0"/>
                    </a:p>
                  </a:txBody>
                  <a:tcPr/>
                </a:tc>
                <a:tc>
                  <a:txBody>
                    <a:bodyPr/>
                    <a:lstStyle/>
                    <a:p>
                      <a:r>
                        <a:rPr lang="en-US" dirty="0" smtClean="0"/>
                        <a:t>      Hoạt chất</a:t>
                      </a:r>
                      <a:endParaRPr lang="en-US" dirty="0"/>
                    </a:p>
                  </a:txBody>
                  <a:tcPr/>
                </a:tc>
                <a:tc>
                  <a:txBody>
                    <a:bodyPr/>
                    <a:lstStyle/>
                    <a:p>
                      <a:r>
                        <a:rPr lang="en-US" dirty="0" smtClean="0"/>
                        <a:t>       Biệt</a:t>
                      </a:r>
                      <a:r>
                        <a:rPr lang="en-US" baseline="0" dirty="0" smtClean="0"/>
                        <a:t> dược</a:t>
                      </a:r>
                      <a:endParaRPr lang="en-US" dirty="0"/>
                    </a:p>
                  </a:txBody>
                  <a:tcPr/>
                </a:tc>
              </a:tr>
              <a:tr h="731520">
                <a:tc>
                  <a:txBody>
                    <a:bodyPr/>
                    <a:lstStyle/>
                    <a:p>
                      <a:r>
                        <a:rPr lang="en-US" sz="1400" dirty="0" smtClean="0"/>
                        <a:t>Thế</a:t>
                      </a:r>
                      <a:r>
                        <a:rPr lang="en-US" sz="1400" baseline="0" dirty="0" smtClean="0"/>
                        <a:t> hệ I</a:t>
                      </a:r>
                      <a:endParaRPr lang="en-US" sz="1400" dirty="0"/>
                    </a:p>
                  </a:txBody>
                  <a:tcPr/>
                </a:tc>
                <a:tc>
                  <a:txBody>
                    <a:bodyPr/>
                    <a:lstStyle/>
                    <a:p>
                      <a:pPr fontAlgn="base"/>
                      <a:r>
                        <a:rPr kumimoji="0" lang="en-US" sz="1400" b="0" i="0" kern="1200" dirty="0" smtClean="0">
                          <a:solidFill>
                            <a:schemeClr val="dk1"/>
                          </a:solidFill>
                          <a:latin typeface="+mn-lt"/>
                          <a:ea typeface="+mn-ea"/>
                          <a:cs typeface="+mn-cs"/>
                        </a:rPr>
                        <a:t>Penicillin G</a:t>
                      </a:r>
                    </a:p>
                    <a:p>
                      <a:pPr fontAlgn="base"/>
                      <a:r>
                        <a:rPr kumimoji="0" lang="en-US" sz="1400" b="0" i="0" kern="1200" dirty="0" smtClean="0">
                          <a:solidFill>
                            <a:schemeClr val="dk1"/>
                          </a:solidFill>
                          <a:latin typeface="+mn-lt"/>
                          <a:ea typeface="+mn-ea"/>
                          <a:cs typeface="+mn-cs"/>
                        </a:rPr>
                        <a:t>Benzathine</a:t>
                      </a:r>
                    </a:p>
                    <a:p>
                      <a:pPr fontAlgn="base"/>
                      <a:r>
                        <a:rPr kumimoji="0" lang="en-US" sz="1400" b="0" i="0" kern="1200" dirty="0" smtClean="0">
                          <a:solidFill>
                            <a:schemeClr val="dk1"/>
                          </a:solidFill>
                          <a:latin typeface="+mn-lt"/>
                          <a:ea typeface="+mn-ea"/>
                          <a:cs typeface="+mn-cs"/>
                        </a:rPr>
                        <a:t>Penicillin V</a:t>
                      </a:r>
                    </a:p>
                  </a:txBody>
                  <a:tcPr/>
                </a:tc>
                <a:tc>
                  <a:txBody>
                    <a:bodyPr/>
                    <a:lstStyle/>
                    <a:p>
                      <a:pPr fontAlgn="base"/>
                      <a:r>
                        <a:rPr kumimoji="0" lang="en-US" sz="1400" b="0" i="0" kern="1200" dirty="0" smtClean="0">
                          <a:solidFill>
                            <a:schemeClr val="dk1"/>
                          </a:solidFill>
                          <a:latin typeface="+mn-lt"/>
                          <a:ea typeface="+mn-ea"/>
                          <a:cs typeface="+mn-cs"/>
                        </a:rPr>
                        <a:t>Pfizerpe</a:t>
                      </a:r>
                    </a:p>
                    <a:p>
                      <a:pPr fontAlgn="base"/>
                      <a:r>
                        <a:rPr kumimoji="0" lang="en-US" sz="1400" b="0" i="0" kern="1200" dirty="0" smtClean="0">
                          <a:solidFill>
                            <a:schemeClr val="dk1"/>
                          </a:solidFill>
                          <a:latin typeface="+mn-lt"/>
                          <a:ea typeface="+mn-ea"/>
                          <a:cs typeface="+mn-cs"/>
                        </a:rPr>
                        <a:t>Bicillin L-A</a:t>
                      </a:r>
                    </a:p>
                    <a:p>
                      <a:pPr fontAlgn="base"/>
                      <a:r>
                        <a:rPr kumimoji="0" lang="en-US" sz="1400" b="0" i="0" kern="1200" dirty="0" smtClean="0">
                          <a:solidFill>
                            <a:schemeClr val="dk1"/>
                          </a:solidFill>
                          <a:latin typeface="+mn-lt"/>
                          <a:ea typeface="+mn-ea"/>
                          <a:cs typeface="+mn-cs"/>
                        </a:rPr>
                        <a:t>Penicillin VK</a:t>
                      </a:r>
                    </a:p>
                  </a:txBody>
                  <a:tcPr/>
                </a:tc>
              </a:tr>
              <a:tr h="1371600">
                <a:tc>
                  <a:txBody>
                    <a:bodyPr/>
                    <a:lstStyle/>
                    <a:p>
                      <a:r>
                        <a:rPr lang="en-US" sz="1400" dirty="0" smtClean="0"/>
                        <a:t>Thế</a:t>
                      </a:r>
                      <a:r>
                        <a:rPr lang="en-US" sz="1400" baseline="0" dirty="0" smtClean="0"/>
                        <a:t> hệ II</a:t>
                      </a:r>
                      <a:endParaRPr lang="en-US" sz="1400" dirty="0"/>
                    </a:p>
                  </a:txBody>
                  <a:tcPr/>
                </a:tc>
                <a:tc>
                  <a:txBody>
                    <a:bodyPr/>
                    <a:lstStyle/>
                    <a:p>
                      <a:pPr fontAlgn="base"/>
                      <a:r>
                        <a:rPr kumimoji="0" lang="en-US" sz="1400" b="0" i="0" kern="1200" dirty="0" smtClean="0">
                          <a:solidFill>
                            <a:schemeClr val="dk1"/>
                          </a:solidFill>
                          <a:latin typeface="+mn-lt"/>
                          <a:ea typeface="+mn-ea"/>
                          <a:cs typeface="+mn-cs"/>
                        </a:rPr>
                        <a:t>Dicloxacillin</a:t>
                      </a:r>
                    </a:p>
                    <a:p>
                      <a:pPr fontAlgn="base"/>
                      <a:r>
                        <a:rPr kumimoji="0" lang="en-US" sz="1400" b="0" i="0" kern="1200" dirty="0" smtClean="0">
                          <a:solidFill>
                            <a:schemeClr val="dk1"/>
                          </a:solidFill>
                          <a:latin typeface="+mn-lt"/>
                          <a:ea typeface="+mn-ea"/>
                          <a:cs typeface="+mn-cs"/>
                        </a:rPr>
                        <a:t>Nafcillin</a:t>
                      </a:r>
                    </a:p>
                    <a:p>
                      <a:pPr fontAlgn="base"/>
                      <a:r>
                        <a:rPr kumimoji="0" lang="en-US" sz="1400" b="0" i="0" kern="1200" dirty="0" smtClean="0">
                          <a:solidFill>
                            <a:schemeClr val="dk1"/>
                          </a:solidFill>
                          <a:latin typeface="+mn-lt"/>
                          <a:ea typeface="+mn-ea"/>
                          <a:cs typeface="+mn-cs"/>
                        </a:rPr>
                        <a:t>Oxacillin</a:t>
                      </a:r>
                    </a:p>
                    <a:p>
                      <a:pPr fontAlgn="base"/>
                      <a:r>
                        <a:rPr kumimoji="0" lang="en-US" sz="1400" b="0" i="0" kern="1200" dirty="0" smtClean="0">
                          <a:solidFill>
                            <a:schemeClr val="dk1"/>
                          </a:solidFill>
                          <a:latin typeface="+mn-lt"/>
                          <a:ea typeface="+mn-ea"/>
                          <a:cs typeface="+mn-cs"/>
                        </a:rPr>
                        <a:t>Cloxacillin</a:t>
                      </a:r>
                    </a:p>
                    <a:p>
                      <a:pPr fontAlgn="base"/>
                      <a:r>
                        <a:rPr kumimoji="0" lang="en-US" sz="1400" b="0" i="0" kern="1200" dirty="0" smtClean="0">
                          <a:solidFill>
                            <a:schemeClr val="dk1"/>
                          </a:solidFill>
                          <a:latin typeface="+mn-lt"/>
                          <a:ea typeface="+mn-ea"/>
                          <a:cs typeface="+mn-cs"/>
                        </a:rPr>
                        <a:t>Flucloxacillin</a:t>
                      </a:r>
                    </a:p>
                    <a:p>
                      <a:pPr fontAlgn="base"/>
                      <a:r>
                        <a:rPr kumimoji="0" lang="en-US" sz="1400" b="0" i="0" kern="1200" dirty="0" smtClean="0">
                          <a:solidFill>
                            <a:schemeClr val="dk1"/>
                          </a:solidFill>
                          <a:latin typeface="+mn-lt"/>
                          <a:ea typeface="+mn-ea"/>
                          <a:cs typeface="+mn-cs"/>
                        </a:rPr>
                        <a:t>Methicillin</a:t>
                      </a:r>
                    </a:p>
                  </a:txBody>
                  <a:tcPr/>
                </a:tc>
                <a:tc>
                  <a:txBody>
                    <a:bodyPr/>
                    <a:lstStyle/>
                    <a:p>
                      <a:pPr fontAlgn="base"/>
                      <a:r>
                        <a:rPr kumimoji="0" lang="en-US" sz="1400" b="0" i="0" kern="1200" dirty="0" smtClean="0">
                          <a:solidFill>
                            <a:schemeClr val="dk1"/>
                          </a:solidFill>
                          <a:latin typeface="+mn-lt"/>
                          <a:ea typeface="+mn-ea"/>
                          <a:cs typeface="+mn-cs"/>
                        </a:rPr>
                        <a:t>Dycill, DynapenNallpen, Unipen</a:t>
                      </a:r>
                    </a:p>
                    <a:p>
                      <a:pPr fontAlgn="base"/>
                      <a:r>
                        <a:rPr kumimoji="0" lang="en-US" sz="1400" b="0" i="0" kern="1200" dirty="0" smtClean="0">
                          <a:solidFill>
                            <a:schemeClr val="dk1"/>
                          </a:solidFill>
                          <a:latin typeface="+mn-lt"/>
                          <a:ea typeface="+mn-ea"/>
                          <a:cs typeface="+mn-cs"/>
                        </a:rPr>
                        <a:t>Bactocill</a:t>
                      </a:r>
                    </a:p>
                    <a:p>
                      <a:pPr fontAlgn="base"/>
                      <a:r>
                        <a:rPr kumimoji="0" lang="en-US" sz="1400" b="0" i="0" kern="1200" dirty="0" smtClean="0">
                          <a:solidFill>
                            <a:schemeClr val="dk1"/>
                          </a:solidFill>
                          <a:latin typeface="+mn-lt"/>
                          <a:ea typeface="+mn-ea"/>
                          <a:cs typeface="+mn-cs"/>
                        </a:rPr>
                        <a:t>Cloxapen, Cloxacap</a:t>
                      </a:r>
                    </a:p>
                  </a:txBody>
                  <a:tcPr/>
                </a:tc>
              </a:tr>
              <a:tr h="1584960">
                <a:tc>
                  <a:txBody>
                    <a:bodyPr/>
                    <a:lstStyle/>
                    <a:p>
                      <a:r>
                        <a:rPr lang="en-US" sz="1400" dirty="0" smtClean="0"/>
                        <a:t>Thế</a:t>
                      </a:r>
                      <a:r>
                        <a:rPr lang="en-US" sz="1400" baseline="0" dirty="0" smtClean="0"/>
                        <a:t> hệ III</a:t>
                      </a:r>
                      <a:endParaRPr lang="en-US" sz="1400" dirty="0"/>
                    </a:p>
                  </a:txBody>
                  <a:tcPr/>
                </a:tc>
                <a:tc>
                  <a:txBody>
                    <a:bodyPr/>
                    <a:lstStyle/>
                    <a:p>
                      <a:pPr fontAlgn="base"/>
                      <a:r>
                        <a:rPr kumimoji="0" lang="en-US" sz="1400" b="0" i="0" kern="1200" dirty="0" smtClean="0">
                          <a:solidFill>
                            <a:schemeClr val="dk1"/>
                          </a:solidFill>
                          <a:latin typeface="+mn-lt"/>
                          <a:ea typeface="+mn-ea"/>
                          <a:cs typeface="+mn-cs"/>
                        </a:rPr>
                        <a:t>Amoxicillin (+Clavulanate)</a:t>
                      </a:r>
                    </a:p>
                    <a:p>
                      <a:pPr fontAlgn="base"/>
                      <a:r>
                        <a:rPr kumimoji="0" lang="en-US" sz="1400" b="0" i="0" kern="1200" dirty="0" smtClean="0">
                          <a:solidFill>
                            <a:schemeClr val="dk1"/>
                          </a:solidFill>
                          <a:latin typeface="+mn-lt"/>
                          <a:ea typeface="+mn-ea"/>
                          <a:cs typeface="+mn-cs"/>
                        </a:rPr>
                        <a:t>Ampicillin (+Sulbactam)</a:t>
                      </a:r>
                    </a:p>
                    <a:p>
                      <a:pPr fontAlgn="base"/>
                      <a:r>
                        <a:rPr kumimoji="0" lang="en-US" sz="1400" b="0" i="0" kern="1200" dirty="0" smtClean="0">
                          <a:solidFill>
                            <a:schemeClr val="dk1"/>
                          </a:solidFill>
                          <a:latin typeface="+mn-lt"/>
                          <a:ea typeface="+mn-ea"/>
                          <a:cs typeface="+mn-cs"/>
                        </a:rPr>
                        <a:t>Bacampicillin</a:t>
                      </a:r>
                    </a:p>
                    <a:p>
                      <a:pPr fontAlgn="base"/>
                      <a:r>
                        <a:rPr kumimoji="0" lang="en-US" sz="1400" b="0" i="0" kern="1200" dirty="0" smtClean="0">
                          <a:solidFill>
                            <a:schemeClr val="dk1"/>
                          </a:solidFill>
                          <a:latin typeface="+mn-lt"/>
                          <a:ea typeface="+mn-ea"/>
                          <a:cs typeface="+mn-cs"/>
                        </a:rPr>
                        <a:t>Pivampicillin</a:t>
                      </a:r>
                    </a:p>
                    <a:p>
                      <a:endParaRPr lang="en-US" sz="1400" dirty="0"/>
                    </a:p>
                  </a:txBody>
                  <a:tcPr/>
                </a:tc>
                <a:tc>
                  <a:txBody>
                    <a:bodyPr/>
                    <a:lstStyle/>
                    <a:p>
                      <a:pPr fontAlgn="base"/>
                      <a:r>
                        <a:rPr kumimoji="0" lang="en-US" sz="1400" b="0" i="0" kern="1200" dirty="0" err="1" smtClean="0">
                          <a:solidFill>
                            <a:srgbClr val="C00000"/>
                          </a:solidFill>
                          <a:latin typeface="+mn-lt"/>
                          <a:ea typeface="+mn-ea"/>
                          <a:cs typeface="+mn-cs"/>
                        </a:rPr>
                        <a:t>Fabamox</a:t>
                      </a:r>
                      <a:r>
                        <a:rPr kumimoji="0" lang="en-US" sz="1400" b="0" i="0" kern="1200" dirty="0" smtClean="0">
                          <a:solidFill>
                            <a:srgbClr val="C00000"/>
                          </a:solidFill>
                          <a:latin typeface="+mn-lt"/>
                          <a:ea typeface="+mn-ea"/>
                          <a:cs typeface="+mn-cs"/>
                        </a:rPr>
                        <a:t> 500 mg, </a:t>
                      </a:r>
                      <a:r>
                        <a:rPr kumimoji="0" lang="en-US" sz="1400" b="0" i="0" kern="1200" dirty="0" err="1" smtClean="0">
                          <a:solidFill>
                            <a:srgbClr val="C00000"/>
                          </a:solidFill>
                          <a:latin typeface="+mn-lt"/>
                          <a:ea typeface="+mn-ea"/>
                          <a:cs typeface="+mn-cs"/>
                        </a:rPr>
                        <a:t>Midantin</a:t>
                      </a:r>
                      <a:r>
                        <a:rPr kumimoji="0" lang="en-US" sz="1400" b="0" i="0" kern="1200" dirty="0" smtClean="0">
                          <a:solidFill>
                            <a:schemeClr val="dk1"/>
                          </a:solidFill>
                          <a:latin typeface="+mn-lt"/>
                          <a:ea typeface="+mn-ea"/>
                          <a:cs typeface="+mn-cs"/>
                        </a:rPr>
                        <a:t>, </a:t>
                      </a:r>
                      <a:r>
                        <a:rPr kumimoji="0" lang="en-US" sz="1400" b="0" i="0" u="none" strike="noStrike" kern="1200" dirty="0" err="1" smtClean="0">
                          <a:solidFill>
                            <a:schemeClr val="tx1"/>
                          </a:solidFill>
                          <a:latin typeface="Times New Roman" pitchFamily="18" charset="0"/>
                          <a:ea typeface="+mn-ea"/>
                          <a:cs typeface="Times New Roman" pitchFamily="18" charset="0"/>
                        </a:rPr>
                        <a:t>Axuka</a:t>
                      </a:r>
                      <a:r>
                        <a:rPr kumimoji="0" lang="en-US" sz="1400" b="0" i="0" u="none" strike="noStrike" kern="1200" baseline="0" dirty="0" smtClean="0">
                          <a:solidFill>
                            <a:schemeClr val="tx1"/>
                          </a:solidFill>
                          <a:latin typeface="Times New Roman" pitchFamily="18" charset="0"/>
                          <a:ea typeface="+mn-ea"/>
                          <a:cs typeface="Times New Roman" pitchFamily="18" charset="0"/>
                        </a:rPr>
                        <a:t> </a:t>
                      </a:r>
                      <a:r>
                        <a:rPr kumimoji="0" lang="en-US" sz="1400" b="0" i="0" u="none" strike="noStrike" kern="1200" baseline="0" dirty="0" smtClean="0">
                          <a:solidFill>
                            <a:schemeClr val="tx1"/>
                          </a:solidFill>
                          <a:latin typeface="+mn-lt"/>
                          <a:ea typeface="+mn-ea"/>
                          <a:cs typeface="+mn-cs"/>
                        </a:rPr>
                        <a:t> </a:t>
                      </a:r>
                      <a:r>
                        <a:rPr kumimoji="0" lang="en-US" sz="1400" b="0" i="0" u="none" strike="noStrike" kern="1200" baseline="0" dirty="0" smtClean="0">
                          <a:solidFill>
                            <a:schemeClr val="tx1"/>
                          </a:solidFill>
                          <a:latin typeface="+mn-lt"/>
                          <a:ea typeface="+mn-ea"/>
                          <a:cs typeface="+mn-cs"/>
                        </a:rPr>
                        <a:t>, </a:t>
                      </a:r>
                      <a:r>
                        <a:rPr kumimoji="0" lang="en-US" sz="1400" b="0" i="0" kern="1200" dirty="0" smtClean="0">
                          <a:solidFill>
                            <a:schemeClr val="dk1"/>
                          </a:solidFill>
                          <a:latin typeface="+mn-lt"/>
                          <a:ea typeface="+mn-ea"/>
                          <a:cs typeface="+mn-cs"/>
                        </a:rPr>
                        <a:t>Ampi, Unasyn</a:t>
                      </a:r>
                    </a:p>
                    <a:p>
                      <a:pPr fontAlgn="base"/>
                      <a:r>
                        <a:rPr kumimoji="0" lang="en-US" sz="1400" b="0" i="0" kern="1200" dirty="0" smtClean="0">
                          <a:solidFill>
                            <a:schemeClr val="dk1"/>
                          </a:solidFill>
                          <a:latin typeface="+mn-lt"/>
                          <a:ea typeface="+mn-ea"/>
                          <a:cs typeface="+mn-cs"/>
                        </a:rPr>
                        <a:t>Spectrobid, Penglobe</a:t>
                      </a:r>
                    </a:p>
                    <a:p>
                      <a:pPr fontAlgn="base"/>
                      <a:r>
                        <a:rPr kumimoji="0" lang="en-US" sz="1400" b="0" i="0" kern="1200" dirty="0" smtClean="0">
                          <a:solidFill>
                            <a:schemeClr val="dk1"/>
                          </a:solidFill>
                          <a:latin typeface="+mn-lt"/>
                          <a:ea typeface="+mn-ea"/>
                          <a:cs typeface="+mn-cs"/>
                        </a:rPr>
                        <a:t>Pondocillin, Miraxid</a:t>
                      </a:r>
                    </a:p>
                    <a:p>
                      <a:endParaRPr lang="en-US" sz="1400" dirty="0"/>
                    </a:p>
                  </a:txBody>
                  <a:tcPr/>
                </a:tc>
              </a:tr>
              <a:tr h="1142992">
                <a:tc>
                  <a:txBody>
                    <a:bodyPr/>
                    <a:lstStyle/>
                    <a:p>
                      <a:r>
                        <a:rPr lang="en-US" sz="1400" dirty="0" smtClean="0"/>
                        <a:t>Thế hệ</a:t>
                      </a:r>
                      <a:r>
                        <a:rPr lang="en-US" sz="1400" baseline="0" dirty="0" smtClean="0"/>
                        <a:t> IV</a:t>
                      </a:r>
                      <a:endParaRPr lang="en-US" sz="1400" dirty="0"/>
                    </a:p>
                  </a:txBody>
                  <a:tcPr/>
                </a:tc>
                <a:tc>
                  <a:txBody>
                    <a:bodyPr/>
                    <a:lstStyle/>
                    <a:p>
                      <a:r>
                        <a:rPr kumimoji="0" lang="en-US" sz="1400" b="0" i="0" kern="1200" dirty="0" smtClean="0">
                          <a:solidFill>
                            <a:schemeClr val="dk1"/>
                          </a:solidFill>
                          <a:latin typeface="+mn-lt"/>
                          <a:ea typeface="+mn-ea"/>
                          <a:cs typeface="+mn-cs"/>
                        </a:rPr>
                        <a:t>Piperacillin (+Tazobactam)</a:t>
                      </a:r>
                      <a:r>
                        <a:rPr lang="en-US" sz="1400" dirty="0" smtClean="0"/>
                        <a:t/>
                      </a:r>
                      <a:br>
                        <a:rPr lang="en-US" sz="1400" dirty="0" smtClean="0"/>
                      </a:br>
                      <a:r>
                        <a:rPr kumimoji="0" lang="en-US" sz="1400" b="0" i="0" kern="1200" dirty="0" smtClean="0">
                          <a:solidFill>
                            <a:schemeClr val="dk1"/>
                          </a:solidFill>
                          <a:latin typeface="+mn-lt"/>
                          <a:ea typeface="+mn-ea"/>
                          <a:cs typeface="+mn-cs"/>
                        </a:rPr>
                        <a:t>Ticarcillin (+Clavulanate)</a:t>
                      </a:r>
                      <a:endParaRPr lang="en-US" sz="1400" dirty="0"/>
                    </a:p>
                  </a:txBody>
                  <a:tcPr/>
                </a:tc>
                <a:tc>
                  <a:txBody>
                    <a:bodyPr/>
                    <a:lstStyle/>
                    <a:p>
                      <a:pPr fontAlgn="base"/>
                      <a:r>
                        <a:rPr kumimoji="0" lang="en-US" sz="1400" b="0" i="0" kern="1200" dirty="0" smtClean="0">
                          <a:solidFill>
                            <a:schemeClr val="dk1"/>
                          </a:solidFill>
                          <a:latin typeface="+mn-lt"/>
                          <a:ea typeface="+mn-ea"/>
                          <a:cs typeface="+mn-cs"/>
                        </a:rPr>
                        <a:t>Pipracil, Tazocin, Zosyn,</a:t>
                      </a:r>
                    </a:p>
                    <a:p>
                      <a:pPr fontAlgn="base"/>
                      <a:r>
                        <a:rPr kumimoji="0" lang="en-US" sz="1400" b="0" i="0" kern="1200" dirty="0" smtClean="0">
                          <a:solidFill>
                            <a:schemeClr val="dk1"/>
                          </a:solidFill>
                          <a:latin typeface="+mn-lt"/>
                          <a:ea typeface="+mn-ea"/>
                          <a:cs typeface="+mn-cs"/>
                        </a:rPr>
                        <a:t>Timentin</a:t>
                      </a:r>
                    </a:p>
                    <a:p>
                      <a:endParaRPr lang="en-US" sz="1400" dirty="0"/>
                    </a:p>
                  </a:txBody>
                  <a:tcPr/>
                </a:tc>
              </a:tr>
            </a:tbl>
          </a:graphicData>
        </a:graphic>
      </p:graphicFrame>
      <p:sp>
        <p:nvSpPr>
          <p:cNvPr id="15" name="TextBox 14"/>
          <p:cNvSpPr txBox="1"/>
          <p:nvPr/>
        </p:nvSpPr>
        <p:spPr>
          <a:xfrm>
            <a:off x="1143000" y="1219200"/>
            <a:ext cx="5943600" cy="369332"/>
          </a:xfrm>
          <a:prstGeom prst="rect">
            <a:avLst/>
          </a:prstGeom>
          <a:noFill/>
        </p:spPr>
        <p:txBody>
          <a:bodyPr wrap="square" rtlCol="0">
            <a:spAutoFit/>
          </a:bodyPr>
          <a:lstStyle/>
          <a:p>
            <a:r>
              <a:rPr lang="en-US" dirty="0" smtClean="0"/>
              <a:t>Penicilin được chia làm 4 nhóm :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38200"/>
            <a:ext cx="7620000" cy="1200329"/>
          </a:xfrm>
          <a:prstGeom prst="rect">
            <a:avLst/>
          </a:prstGeom>
          <a:noFill/>
        </p:spPr>
        <p:txBody>
          <a:bodyPr wrap="square" rtlCol="0">
            <a:spAutoFit/>
          </a:bodyPr>
          <a:lstStyle/>
          <a:p>
            <a:pPr>
              <a:buFont typeface="Arial" pitchFamily="34" charset="0"/>
              <a:buChar char="•"/>
            </a:pPr>
            <a:r>
              <a:rPr lang="en-US" dirty="0" smtClean="0"/>
              <a:t> </a:t>
            </a:r>
            <a:r>
              <a:rPr lang="vi-VN" dirty="0" smtClean="0"/>
              <a:t>Hiện </a:t>
            </a:r>
            <a:r>
              <a:rPr lang="vi-VN" dirty="0"/>
              <a:t>nay, nhiều loại vi khuẩn đã phát triển đề kháng với penicillin bằng cách tạo ra enzym bất hoạt kháng sinh </a:t>
            </a:r>
            <a:r>
              <a:rPr lang="vi-VN" dirty="0">
                <a:solidFill>
                  <a:srgbClr val="FF0000"/>
                </a:solidFill>
              </a:rPr>
              <a:t>– beta lactamase</a:t>
            </a:r>
            <a:r>
              <a:rPr lang="vi-VN" dirty="0"/>
              <a:t>. </a:t>
            </a:r>
            <a:endParaRPr lang="en-US" dirty="0" smtClean="0"/>
          </a:p>
          <a:p>
            <a:pPr>
              <a:buFont typeface="Arial" pitchFamily="34" charset="0"/>
              <a:buChar char="•"/>
            </a:pPr>
            <a:r>
              <a:rPr lang="en-US" dirty="0" smtClean="0"/>
              <a:t> </a:t>
            </a:r>
            <a:r>
              <a:rPr lang="vi-VN" dirty="0" smtClean="0"/>
              <a:t>Để </a:t>
            </a:r>
            <a:r>
              <a:rPr lang="vi-VN" dirty="0"/>
              <a:t>tăng cường tác dụng của nó, penicillin được kết hợp với chất ức chế enzym này như </a:t>
            </a:r>
            <a:r>
              <a:rPr lang="vi-VN" dirty="0">
                <a:solidFill>
                  <a:srgbClr val="FF0000"/>
                </a:solidFill>
              </a:rPr>
              <a:t>axit clavulanic</a:t>
            </a:r>
            <a:endParaRPr lang="en-US" dirty="0">
              <a:solidFill>
                <a:srgbClr val="FF0000"/>
              </a:solidFill>
            </a:endParaRPr>
          </a:p>
        </p:txBody>
      </p:sp>
      <p:sp>
        <p:nvSpPr>
          <p:cNvPr id="5" name="TextBox 4"/>
          <p:cNvSpPr txBox="1"/>
          <p:nvPr/>
        </p:nvSpPr>
        <p:spPr>
          <a:xfrm>
            <a:off x="1066800" y="2057400"/>
            <a:ext cx="5791200" cy="369332"/>
          </a:xfrm>
          <a:prstGeom prst="rect">
            <a:avLst/>
          </a:prstGeom>
          <a:noFill/>
        </p:spPr>
        <p:txBody>
          <a:bodyPr wrap="square" rtlCol="0">
            <a:spAutoFit/>
          </a:bodyPr>
          <a:lstStyle/>
          <a:p>
            <a:r>
              <a:rPr lang="en-US" dirty="0" smtClean="0">
                <a:latin typeface="Calibri"/>
              </a:rPr>
              <a:t>●</a:t>
            </a:r>
            <a:r>
              <a:rPr lang="en-US" dirty="0" smtClean="0"/>
              <a:t>Tác dụng phụ : </a:t>
            </a:r>
            <a:endParaRPr lang="en-US" dirty="0"/>
          </a:p>
        </p:txBody>
      </p:sp>
      <p:sp>
        <p:nvSpPr>
          <p:cNvPr id="8" name="Oval 7"/>
          <p:cNvSpPr/>
          <p:nvPr/>
        </p:nvSpPr>
        <p:spPr>
          <a:xfrm>
            <a:off x="762000" y="2514600"/>
            <a:ext cx="2362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r>
              <a:rPr lang="en-US" dirty="0" smtClean="0">
                <a:solidFill>
                  <a:schemeClr val="lt1"/>
                </a:solidFill>
                <a:latin typeface="+mn-lt"/>
                <a:ea typeface="+mn-ea"/>
                <a:cs typeface="+mn-cs"/>
              </a:rPr>
              <a:t>uồn </a:t>
            </a:r>
            <a:r>
              <a:rPr lang="en-US" dirty="0">
                <a:solidFill>
                  <a:schemeClr val="lt1"/>
                </a:solidFill>
                <a:latin typeface="+mn-lt"/>
                <a:ea typeface="+mn-ea"/>
                <a:cs typeface="+mn-cs"/>
              </a:rPr>
              <a:t>nôn, nôn mửa, tiêu chảy</a:t>
            </a:r>
            <a:endParaRPr lang="en-US" dirty="0"/>
          </a:p>
        </p:txBody>
      </p:sp>
      <p:sp>
        <p:nvSpPr>
          <p:cNvPr id="9" name="Oval 8"/>
          <p:cNvSpPr/>
          <p:nvPr/>
        </p:nvSpPr>
        <p:spPr>
          <a:xfrm>
            <a:off x="3429000" y="3505200"/>
            <a:ext cx="2438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latin typeface="+mn-lt"/>
                <a:ea typeface="+mn-ea"/>
                <a:cs typeface="+mn-cs"/>
              </a:rPr>
              <a:t>P</a:t>
            </a:r>
            <a:r>
              <a:rPr lang="en-US" dirty="0" smtClean="0">
                <a:solidFill>
                  <a:schemeClr val="lt1"/>
                </a:solidFill>
                <a:latin typeface="+mn-lt"/>
                <a:ea typeface="+mn-ea"/>
                <a:cs typeface="+mn-cs"/>
              </a:rPr>
              <a:t>hát </a:t>
            </a:r>
            <a:r>
              <a:rPr lang="en-US" dirty="0">
                <a:solidFill>
                  <a:schemeClr val="lt1"/>
                </a:solidFill>
                <a:latin typeface="+mn-lt"/>
                <a:ea typeface="+mn-ea"/>
                <a:cs typeface="+mn-cs"/>
              </a:rPr>
              <a:t>ban da</a:t>
            </a:r>
            <a:endParaRPr lang="en-US" dirty="0"/>
          </a:p>
        </p:txBody>
      </p:sp>
      <p:sp>
        <p:nvSpPr>
          <p:cNvPr id="10" name="Oval 9"/>
          <p:cNvSpPr/>
          <p:nvPr/>
        </p:nvSpPr>
        <p:spPr>
          <a:xfrm>
            <a:off x="6477000" y="2514600"/>
            <a:ext cx="2209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r>
              <a:rPr lang="vi-VN" dirty="0" smtClean="0">
                <a:solidFill>
                  <a:schemeClr val="lt1"/>
                </a:solidFill>
                <a:latin typeface="+mn-lt"/>
                <a:ea typeface="+mn-ea"/>
                <a:cs typeface="+mn-cs"/>
              </a:rPr>
              <a:t>hay </a:t>
            </a:r>
            <a:r>
              <a:rPr lang="vi-VN" dirty="0">
                <a:solidFill>
                  <a:schemeClr val="lt1"/>
                </a:solidFill>
                <a:latin typeface="+mn-lt"/>
                <a:ea typeface="+mn-ea"/>
                <a:cs typeface="+mn-cs"/>
              </a:rPr>
              <a:t>đổi vị/khứu giác</a:t>
            </a:r>
            <a:endParaRPr lang="en-US" dirty="0"/>
          </a:p>
        </p:txBody>
      </p:sp>
      <p:sp>
        <p:nvSpPr>
          <p:cNvPr id="11" name="Oval 10"/>
          <p:cNvSpPr/>
          <p:nvPr/>
        </p:nvSpPr>
        <p:spPr>
          <a:xfrm>
            <a:off x="914400" y="4953000"/>
            <a:ext cx="2209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latin typeface="+mn-lt"/>
                <a:ea typeface="+mn-ea"/>
                <a:cs typeface="+mn-cs"/>
              </a:rPr>
              <a:t>Đ</a:t>
            </a:r>
            <a:r>
              <a:rPr lang="vi-VN" dirty="0" smtClean="0">
                <a:solidFill>
                  <a:schemeClr val="lt1"/>
                </a:solidFill>
                <a:latin typeface="+mn-lt"/>
                <a:ea typeface="+mn-ea"/>
                <a:cs typeface="+mn-cs"/>
              </a:rPr>
              <a:t>au </a:t>
            </a:r>
            <a:r>
              <a:rPr lang="vi-VN" dirty="0">
                <a:solidFill>
                  <a:schemeClr val="lt1"/>
                </a:solidFill>
                <a:latin typeface="+mn-lt"/>
                <a:ea typeface="+mn-ea"/>
                <a:cs typeface="+mn-cs"/>
              </a:rPr>
              <a:t>bụng</a:t>
            </a:r>
            <a:endParaRPr lang="en-US" dirty="0"/>
          </a:p>
        </p:txBody>
      </p:sp>
      <p:sp>
        <p:nvSpPr>
          <p:cNvPr id="12" name="Oval 11"/>
          <p:cNvSpPr/>
          <p:nvPr/>
        </p:nvSpPr>
        <p:spPr>
          <a:xfrm>
            <a:off x="5791200" y="4876800"/>
            <a:ext cx="2514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Đau đầu</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t>Phân</a:t>
            </a:r>
            <a:r>
              <a:rPr lang="en-US" sz="5400" spc="-60" dirty="0" smtClean="0"/>
              <a:t> </a:t>
            </a:r>
            <a:r>
              <a:rPr lang="en-US" sz="5400" dirty="0" err="1" smtClean="0"/>
              <a:t>nhóm</a:t>
            </a:r>
            <a:r>
              <a:rPr lang="en-US" sz="5400" spc="-70" dirty="0" smtClean="0"/>
              <a:t> </a:t>
            </a:r>
            <a:r>
              <a:rPr lang="en-US" sz="5400" spc="-10" dirty="0" smtClean="0"/>
              <a:t>Cephalosporin</a:t>
            </a:r>
            <a:endParaRPr lang="en-US" dirty="0"/>
          </a:p>
        </p:txBody>
      </p:sp>
      <p:sp>
        <p:nvSpPr>
          <p:cNvPr id="3" name="Content Placeholder 2"/>
          <p:cNvSpPr>
            <a:spLocks noGrp="1"/>
          </p:cNvSpPr>
          <p:nvPr>
            <p:ph idx="1"/>
          </p:nvPr>
        </p:nvSpPr>
        <p:spPr>
          <a:xfrm>
            <a:off x="457200" y="1935480"/>
            <a:ext cx="8534400" cy="4389120"/>
          </a:xfrm>
        </p:spPr>
        <p:txBody>
          <a:bodyPr/>
          <a:lstStyle/>
          <a:p>
            <a:r>
              <a:rPr lang="en-US" dirty="0" err="1" smtClean="0"/>
              <a:t>Nguồn</a:t>
            </a:r>
            <a:r>
              <a:rPr lang="en-US" dirty="0" smtClean="0"/>
              <a:t> </a:t>
            </a:r>
            <a:r>
              <a:rPr lang="en-US" dirty="0" err="1" smtClean="0"/>
              <a:t>gốc</a:t>
            </a:r>
            <a:r>
              <a:rPr lang="en-US" dirty="0" smtClean="0"/>
              <a:t> : </a:t>
            </a:r>
            <a:r>
              <a:rPr lang="en-US" dirty="0" err="1" smtClean="0"/>
              <a:t>Dẫn</a:t>
            </a:r>
            <a:r>
              <a:rPr lang="en-US" dirty="0" smtClean="0"/>
              <a:t> </a:t>
            </a:r>
            <a:r>
              <a:rPr lang="en-US" dirty="0" err="1" smtClean="0"/>
              <a:t>xuất</a:t>
            </a:r>
            <a:r>
              <a:rPr lang="en-US" dirty="0" smtClean="0"/>
              <a:t> </a:t>
            </a:r>
            <a:r>
              <a:rPr lang="en-US" dirty="0" err="1" smtClean="0"/>
              <a:t>của</a:t>
            </a:r>
            <a:r>
              <a:rPr lang="en-US" dirty="0" smtClean="0"/>
              <a:t> acid 7 – </a:t>
            </a:r>
            <a:r>
              <a:rPr lang="en-US" dirty="0" err="1" smtClean="0"/>
              <a:t>aminocephalosporanic</a:t>
            </a:r>
            <a:r>
              <a:rPr lang="en-US" dirty="0" smtClean="0"/>
              <a:t> </a:t>
            </a:r>
          </a:p>
          <a:p>
            <a:r>
              <a:rPr lang="en-US" dirty="0" err="1" smtClean="0"/>
              <a:t>Nhóm</a:t>
            </a:r>
            <a:r>
              <a:rPr lang="en-US" dirty="0" smtClean="0"/>
              <a:t> Cephalosporin </a:t>
            </a:r>
            <a:r>
              <a:rPr lang="en-US" dirty="0" err="1" smtClean="0"/>
              <a:t>chia</a:t>
            </a:r>
            <a:r>
              <a:rPr lang="en-US" dirty="0" smtClean="0"/>
              <a:t> </a:t>
            </a:r>
            <a:r>
              <a:rPr lang="en-US" dirty="0" err="1" smtClean="0"/>
              <a:t>làm</a:t>
            </a:r>
            <a:r>
              <a:rPr lang="en-US" dirty="0" smtClean="0"/>
              <a:t> 4 </a:t>
            </a:r>
            <a:r>
              <a:rPr lang="en-US" dirty="0" err="1" smtClean="0"/>
              <a:t>thế</a:t>
            </a:r>
            <a:r>
              <a:rPr lang="en-US" dirty="0" smtClean="0"/>
              <a:t> </a:t>
            </a:r>
            <a:r>
              <a:rPr lang="en-US" dirty="0" err="1" smtClean="0"/>
              <a:t>hệ</a:t>
            </a:r>
            <a:r>
              <a:rPr lang="en-US" dirty="0" smtClean="0"/>
              <a:t>, </a:t>
            </a:r>
            <a:r>
              <a:rPr lang="en-US" dirty="0" err="1" smtClean="0"/>
              <a:t>từ</a:t>
            </a:r>
            <a:r>
              <a:rPr lang="en-US" dirty="0" smtClean="0"/>
              <a:t> </a:t>
            </a:r>
            <a:r>
              <a:rPr lang="en-US" dirty="0" err="1" smtClean="0"/>
              <a:t>nhóm</a:t>
            </a:r>
            <a:r>
              <a:rPr lang="en-US" dirty="0" smtClean="0"/>
              <a:t> 1 </a:t>
            </a:r>
            <a:r>
              <a:rPr lang="en-US" dirty="0" err="1" smtClean="0"/>
              <a:t>đến</a:t>
            </a:r>
            <a:r>
              <a:rPr lang="en-US" dirty="0" smtClean="0"/>
              <a:t>  </a:t>
            </a:r>
            <a:r>
              <a:rPr lang="en-US" dirty="0" err="1" smtClean="0"/>
              <a:t>nhóm</a:t>
            </a:r>
            <a:r>
              <a:rPr lang="en-US" dirty="0" smtClean="0"/>
              <a:t> 4 . </a:t>
            </a:r>
            <a:r>
              <a:rPr lang="en-US" dirty="0" err="1" smtClean="0"/>
              <a:t>Hoạt</a:t>
            </a:r>
            <a:r>
              <a:rPr lang="en-US" dirty="0" smtClean="0"/>
              <a:t> </a:t>
            </a:r>
            <a:r>
              <a:rPr lang="en-US" dirty="0" err="1" smtClean="0"/>
              <a:t>tính</a:t>
            </a:r>
            <a:r>
              <a:rPr lang="en-US" dirty="0" smtClean="0"/>
              <a:t> </a:t>
            </a:r>
            <a:r>
              <a:rPr lang="en-US" dirty="0" err="1" smtClean="0"/>
              <a:t>trên</a:t>
            </a:r>
            <a:r>
              <a:rPr lang="en-US" dirty="0" smtClean="0"/>
              <a:t> vi </a:t>
            </a:r>
            <a:r>
              <a:rPr lang="en-US" dirty="0" err="1" smtClean="0"/>
              <a:t>khuẩn</a:t>
            </a:r>
            <a:r>
              <a:rPr lang="en-US" dirty="0" smtClean="0"/>
              <a:t> Gram ( - ) </a:t>
            </a:r>
            <a:r>
              <a:rPr lang="en-US" dirty="0" err="1" smtClean="0"/>
              <a:t>tăng</a:t>
            </a:r>
            <a:r>
              <a:rPr lang="en-US" dirty="0" smtClean="0"/>
              <a:t> </a:t>
            </a:r>
            <a:r>
              <a:rPr lang="en-US" dirty="0" err="1" smtClean="0"/>
              <a:t>dần</a:t>
            </a:r>
            <a:r>
              <a:rPr lang="en-US" dirty="0" smtClean="0"/>
              <a:t>, </a:t>
            </a:r>
            <a:r>
              <a:rPr lang="en-US" dirty="0" err="1" smtClean="0"/>
              <a:t>hoạt</a:t>
            </a:r>
            <a:r>
              <a:rPr lang="en-US" dirty="0" smtClean="0"/>
              <a:t> </a:t>
            </a:r>
            <a:r>
              <a:rPr lang="en-US" dirty="0" err="1" smtClean="0"/>
              <a:t>tính</a:t>
            </a:r>
            <a:r>
              <a:rPr lang="en-US" dirty="0" smtClean="0"/>
              <a:t> </a:t>
            </a:r>
            <a:r>
              <a:rPr lang="en-US" dirty="0" err="1" smtClean="0"/>
              <a:t>trên</a:t>
            </a:r>
            <a:r>
              <a:rPr lang="en-US" dirty="0" smtClean="0"/>
              <a:t> vi </a:t>
            </a:r>
            <a:r>
              <a:rPr lang="en-US" dirty="0" err="1" smtClean="0"/>
              <a:t>khuẩn</a:t>
            </a:r>
            <a:r>
              <a:rPr lang="en-US" dirty="0" smtClean="0"/>
              <a:t> Gram ( + ) </a:t>
            </a:r>
            <a:r>
              <a:rPr lang="en-US" dirty="0" err="1" smtClean="0"/>
              <a:t>giảm</a:t>
            </a:r>
            <a:r>
              <a:rPr lang="en-US" dirty="0" smtClean="0"/>
              <a:t> </a:t>
            </a:r>
            <a:r>
              <a:rPr lang="en-US" dirty="0" err="1" smtClean="0"/>
              <a:t>dần</a:t>
            </a:r>
            <a:endParaRPr lang="en-US" dirty="0" smtClean="0"/>
          </a:p>
          <a:p>
            <a:r>
              <a:rPr lang="en-US" dirty="0" smtClean="0"/>
              <a:t>Cephalosporin  </a:t>
            </a:r>
            <a:r>
              <a:rPr lang="en-US" dirty="0" err="1" smtClean="0"/>
              <a:t>có</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diệt</a:t>
            </a:r>
            <a:r>
              <a:rPr lang="en-US" dirty="0" smtClean="0"/>
              <a:t> </a:t>
            </a:r>
            <a:r>
              <a:rPr lang="en-US" dirty="0" err="1" smtClean="0"/>
              <a:t>khuẩn</a:t>
            </a:r>
            <a:endParaRPr lang="en-US" dirty="0" smtClean="0"/>
          </a:p>
          <a:p>
            <a:r>
              <a:rPr lang="en-US" dirty="0" err="1" smtClean="0"/>
              <a:t>Chỉ</a:t>
            </a:r>
            <a:r>
              <a:rPr lang="en-US" dirty="0" smtClean="0"/>
              <a:t> </a:t>
            </a:r>
            <a:r>
              <a:rPr lang="en-US" dirty="0" err="1" smtClean="0"/>
              <a:t>định</a:t>
            </a:r>
            <a:r>
              <a:rPr lang="en-US" dirty="0" smtClean="0"/>
              <a:t> : </a:t>
            </a:r>
            <a:r>
              <a:rPr lang="en-US" dirty="0" err="1" smtClean="0"/>
              <a:t>dùng</a:t>
            </a:r>
            <a:r>
              <a:rPr lang="en-US" dirty="0" smtClean="0"/>
              <a:t> </a:t>
            </a:r>
            <a:r>
              <a:rPr lang="en-US" dirty="0" err="1" smtClean="0"/>
              <a:t>trong</a:t>
            </a:r>
            <a:r>
              <a:rPr lang="en-US" dirty="0" smtClean="0"/>
              <a:t>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viêm</a:t>
            </a:r>
            <a:r>
              <a:rPr lang="en-US" dirty="0" smtClean="0"/>
              <a:t> </a:t>
            </a:r>
            <a:r>
              <a:rPr lang="en-US" dirty="0" err="1" smtClean="0"/>
              <a:t>họng</a:t>
            </a:r>
            <a:r>
              <a:rPr lang="en-US" dirty="0" smtClean="0"/>
              <a:t> , </a:t>
            </a:r>
            <a:r>
              <a:rPr lang="en-US" dirty="0" err="1" smtClean="0"/>
              <a:t>viêm</a:t>
            </a:r>
            <a:r>
              <a:rPr lang="en-US" dirty="0" smtClean="0"/>
              <a:t> tai, </a:t>
            </a:r>
            <a:r>
              <a:rPr lang="en-US" dirty="0" err="1" smtClean="0"/>
              <a:t>nhiễm</a:t>
            </a:r>
            <a:r>
              <a:rPr lang="en-US" dirty="0" smtClean="0"/>
              <a:t> </a:t>
            </a:r>
            <a:r>
              <a:rPr lang="en-US" dirty="0" err="1" smtClean="0"/>
              <a:t>trùng</a:t>
            </a:r>
            <a:r>
              <a:rPr lang="en-US" dirty="0" smtClean="0"/>
              <a:t> </a:t>
            </a:r>
            <a:r>
              <a:rPr lang="en-US" dirty="0" err="1" smtClean="0"/>
              <a:t>đường</a:t>
            </a:r>
            <a:r>
              <a:rPr lang="en-US" dirty="0" smtClean="0"/>
              <a:t> </a:t>
            </a:r>
            <a:r>
              <a:rPr lang="en-US" dirty="0" err="1" smtClean="0"/>
              <a:t>tiết</a:t>
            </a:r>
            <a:r>
              <a:rPr lang="en-US" dirty="0" smtClean="0"/>
              <a:t> </a:t>
            </a:r>
            <a:r>
              <a:rPr lang="en-US" dirty="0" err="1" smtClean="0"/>
              <a:t>niệu</a:t>
            </a:r>
            <a:r>
              <a:rPr lang="en-US" dirty="0" smtClean="0"/>
              <a:t>, </a:t>
            </a:r>
            <a:r>
              <a:rPr lang="en-US" dirty="0" err="1" smtClean="0"/>
              <a:t>nhiễm</a:t>
            </a:r>
            <a:r>
              <a:rPr lang="en-US" dirty="0" smtClean="0"/>
              <a:t> </a:t>
            </a:r>
            <a:r>
              <a:rPr lang="en-US" dirty="0" err="1" smtClean="0"/>
              <a:t>trùng</a:t>
            </a:r>
            <a:r>
              <a:rPr lang="en-US" dirty="0" smtClean="0"/>
              <a:t> </a:t>
            </a:r>
            <a:r>
              <a:rPr lang="en-US" dirty="0" err="1" smtClean="0"/>
              <a:t>da</a:t>
            </a:r>
            <a:r>
              <a:rPr lang="en-US" dirty="0" smtClean="0"/>
              <a:t>, </a:t>
            </a:r>
            <a:r>
              <a:rPr lang="en-US" dirty="0" err="1" smtClean="0"/>
              <a:t>nhiễm</a:t>
            </a:r>
            <a:r>
              <a:rPr lang="en-US" dirty="0" smtClean="0"/>
              <a:t> </a:t>
            </a:r>
            <a:r>
              <a:rPr lang="en-US" dirty="0" err="1" smtClean="0"/>
              <a:t>trùng</a:t>
            </a:r>
            <a:r>
              <a:rPr lang="en-US" dirty="0" smtClean="0"/>
              <a:t> </a:t>
            </a:r>
            <a:r>
              <a:rPr lang="en-US" dirty="0" err="1" smtClean="0"/>
              <a:t>phổi</a:t>
            </a:r>
            <a:r>
              <a:rPr lang="en-US" dirty="0" smtClean="0"/>
              <a:t>, </a:t>
            </a:r>
            <a:r>
              <a:rPr lang="en-US" dirty="0" err="1" smtClean="0"/>
              <a:t>viêm</a:t>
            </a:r>
            <a:r>
              <a:rPr lang="en-US" dirty="0" smtClean="0"/>
              <a:t> </a:t>
            </a:r>
            <a:r>
              <a:rPr lang="en-US" dirty="0" err="1" smtClean="0"/>
              <a:t>màng</a:t>
            </a:r>
            <a:r>
              <a:rPr lang="en-US" dirty="0" smtClean="0"/>
              <a:t> </a:t>
            </a:r>
            <a:r>
              <a:rPr lang="en-US" dirty="0" err="1" smtClean="0"/>
              <a:t>não</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grpSp>
        <p:nvGrpSpPr>
          <p:cNvPr id="3" name="object 3"/>
          <p:cNvGrpSpPr/>
          <p:nvPr/>
        </p:nvGrpSpPr>
        <p:grpSpPr>
          <a:xfrm>
            <a:off x="0" y="-685800"/>
            <a:ext cx="9143365" cy="6858000"/>
            <a:chOff x="922" y="0"/>
            <a:chExt cx="9143365" cy="6858000"/>
          </a:xfrm>
        </p:grpSpPr>
        <p:sp>
          <p:nvSpPr>
            <p:cNvPr id="4" name="object 4"/>
            <p:cNvSpPr/>
            <p:nvPr/>
          </p:nvSpPr>
          <p:spPr>
            <a:xfrm>
              <a:off x="2540" y="2540"/>
              <a:ext cx="819150" cy="819150"/>
            </a:xfrm>
            <a:custGeom>
              <a:avLst/>
              <a:gdLst/>
              <a:ahLst/>
              <a:cxnLst/>
              <a:rect l="l" t="t" r="r" b="b"/>
              <a:pathLst>
                <a:path w="819150" h="819150">
                  <a:moveTo>
                    <a:pt x="819150" y="0"/>
                  </a:moveTo>
                  <a:lnTo>
                    <a:pt x="0" y="0"/>
                  </a:lnTo>
                  <a:lnTo>
                    <a:pt x="0" y="819149"/>
                  </a:lnTo>
                  <a:lnTo>
                    <a:pt x="49937" y="817625"/>
                  </a:lnTo>
                  <a:lnTo>
                    <a:pt x="99434" y="813087"/>
                  </a:lnTo>
                  <a:lnTo>
                    <a:pt x="148366" y="805586"/>
                  </a:lnTo>
                  <a:lnTo>
                    <a:pt x="196607" y="795176"/>
                  </a:lnTo>
                  <a:lnTo>
                    <a:pt x="244034" y="781908"/>
                  </a:lnTo>
                  <a:lnTo>
                    <a:pt x="290520" y="765834"/>
                  </a:lnTo>
                  <a:lnTo>
                    <a:pt x="335942" y="747006"/>
                  </a:lnTo>
                  <a:lnTo>
                    <a:pt x="380174" y="725476"/>
                  </a:lnTo>
                  <a:lnTo>
                    <a:pt x="423092" y="701296"/>
                  </a:lnTo>
                  <a:lnTo>
                    <a:pt x="464570" y="674519"/>
                  </a:lnTo>
                  <a:lnTo>
                    <a:pt x="504484" y="645195"/>
                  </a:lnTo>
                  <a:lnTo>
                    <a:pt x="542709" y="613378"/>
                  </a:lnTo>
                  <a:lnTo>
                    <a:pt x="579119" y="579119"/>
                  </a:lnTo>
                  <a:lnTo>
                    <a:pt x="613378" y="542709"/>
                  </a:lnTo>
                  <a:lnTo>
                    <a:pt x="645195" y="504484"/>
                  </a:lnTo>
                  <a:lnTo>
                    <a:pt x="674519" y="464570"/>
                  </a:lnTo>
                  <a:lnTo>
                    <a:pt x="701296" y="423092"/>
                  </a:lnTo>
                  <a:lnTo>
                    <a:pt x="725476" y="380174"/>
                  </a:lnTo>
                  <a:lnTo>
                    <a:pt x="747006" y="335942"/>
                  </a:lnTo>
                  <a:lnTo>
                    <a:pt x="765834" y="290520"/>
                  </a:lnTo>
                  <a:lnTo>
                    <a:pt x="781908" y="244034"/>
                  </a:lnTo>
                  <a:lnTo>
                    <a:pt x="795176" y="196607"/>
                  </a:lnTo>
                  <a:lnTo>
                    <a:pt x="805586" y="148366"/>
                  </a:lnTo>
                  <a:lnTo>
                    <a:pt x="813087" y="99434"/>
                  </a:lnTo>
                  <a:lnTo>
                    <a:pt x="817625" y="49937"/>
                  </a:lnTo>
                  <a:lnTo>
                    <a:pt x="819150" y="0"/>
                  </a:lnTo>
                  <a:close/>
                </a:path>
              </a:pathLst>
            </a:custGeom>
            <a:solidFill>
              <a:srgbClr val="FDF9F3">
                <a:alpha val="32998"/>
              </a:srgbClr>
            </a:solidFill>
          </p:spPr>
          <p:txBody>
            <a:bodyPr wrap="square" lIns="0" tIns="0" rIns="0" bIns="0" rtlCol="0"/>
            <a:lstStyle/>
            <a:p>
              <a:endParaRPr/>
            </a:p>
          </p:txBody>
        </p:sp>
        <p:sp>
          <p:nvSpPr>
            <p:cNvPr id="5" name="object 5"/>
            <p:cNvSpPr/>
            <p:nvPr/>
          </p:nvSpPr>
          <p:spPr>
            <a:xfrm>
              <a:off x="2540" y="2540"/>
              <a:ext cx="819150" cy="819150"/>
            </a:xfrm>
            <a:custGeom>
              <a:avLst/>
              <a:gdLst/>
              <a:ahLst/>
              <a:cxnLst/>
              <a:rect l="l" t="t" r="r" b="b"/>
              <a:pathLst>
                <a:path w="819150" h="819150">
                  <a:moveTo>
                    <a:pt x="819150" y="0"/>
                  </a:moveTo>
                  <a:lnTo>
                    <a:pt x="817625" y="49937"/>
                  </a:lnTo>
                  <a:lnTo>
                    <a:pt x="813087" y="99434"/>
                  </a:lnTo>
                  <a:lnTo>
                    <a:pt x="805586" y="148366"/>
                  </a:lnTo>
                  <a:lnTo>
                    <a:pt x="795176" y="196607"/>
                  </a:lnTo>
                  <a:lnTo>
                    <a:pt x="781908" y="244034"/>
                  </a:lnTo>
                  <a:lnTo>
                    <a:pt x="765834" y="290520"/>
                  </a:lnTo>
                  <a:lnTo>
                    <a:pt x="747006" y="335942"/>
                  </a:lnTo>
                  <a:lnTo>
                    <a:pt x="725476" y="380174"/>
                  </a:lnTo>
                  <a:lnTo>
                    <a:pt x="701296" y="423092"/>
                  </a:lnTo>
                  <a:lnTo>
                    <a:pt x="674519" y="464570"/>
                  </a:lnTo>
                  <a:lnTo>
                    <a:pt x="645195" y="504484"/>
                  </a:lnTo>
                  <a:lnTo>
                    <a:pt x="613378" y="542709"/>
                  </a:lnTo>
                  <a:lnTo>
                    <a:pt x="579119" y="579119"/>
                  </a:lnTo>
                  <a:lnTo>
                    <a:pt x="542709" y="613378"/>
                  </a:lnTo>
                  <a:lnTo>
                    <a:pt x="504484" y="645195"/>
                  </a:lnTo>
                  <a:lnTo>
                    <a:pt x="464570" y="674519"/>
                  </a:lnTo>
                  <a:lnTo>
                    <a:pt x="423092" y="701296"/>
                  </a:lnTo>
                  <a:lnTo>
                    <a:pt x="380174" y="725476"/>
                  </a:lnTo>
                  <a:lnTo>
                    <a:pt x="335942" y="747006"/>
                  </a:lnTo>
                  <a:lnTo>
                    <a:pt x="290520" y="765834"/>
                  </a:lnTo>
                  <a:lnTo>
                    <a:pt x="244034" y="781908"/>
                  </a:lnTo>
                  <a:lnTo>
                    <a:pt x="196607" y="795176"/>
                  </a:lnTo>
                  <a:lnTo>
                    <a:pt x="148366" y="805586"/>
                  </a:lnTo>
                  <a:lnTo>
                    <a:pt x="99434" y="813087"/>
                  </a:lnTo>
                  <a:lnTo>
                    <a:pt x="49937" y="817625"/>
                  </a:lnTo>
                  <a:lnTo>
                    <a:pt x="0" y="819149"/>
                  </a:lnTo>
                  <a:lnTo>
                    <a:pt x="0" y="767953"/>
                  </a:lnTo>
                  <a:lnTo>
                    <a:pt x="0" y="716756"/>
                  </a:lnTo>
                  <a:lnTo>
                    <a:pt x="0" y="0"/>
                  </a:lnTo>
                  <a:lnTo>
                    <a:pt x="819150" y="0"/>
                  </a:lnTo>
                  <a:close/>
                </a:path>
              </a:pathLst>
            </a:custGeom>
            <a:ln w="3234">
              <a:solidFill>
                <a:srgbClr val="D1C29D"/>
              </a:solidFill>
            </a:ln>
          </p:spPr>
          <p:txBody>
            <a:bodyPr wrap="square" lIns="0" tIns="0" rIns="0" bIns="0" rtlCol="0"/>
            <a:lstStyle/>
            <a:p>
              <a:endParaRPr/>
            </a:p>
          </p:txBody>
        </p:sp>
        <p:sp>
          <p:nvSpPr>
            <p:cNvPr id="6" name="object 6"/>
            <p:cNvSpPr/>
            <p:nvPr/>
          </p:nvSpPr>
          <p:spPr>
            <a:xfrm>
              <a:off x="820072" y="820072"/>
              <a:ext cx="3810" cy="3810"/>
            </a:xfrm>
            <a:custGeom>
              <a:avLst/>
              <a:gdLst/>
              <a:ahLst/>
              <a:cxnLst/>
              <a:rect l="l" t="t" r="r" b="b"/>
              <a:pathLst>
                <a:path w="3809" h="3809">
                  <a:moveTo>
                    <a:pt x="0" y="1617"/>
                  </a:moveTo>
                  <a:lnTo>
                    <a:pt x="473" y="473"/>
                  </a:lnTo>
                  <a:lnTo>
                    <a:pt x="1617" y="0"/>
                  </a:lnTo>
                  <a:lnTo>
                    <a:pt x="2760" y="473"/>
                  </a:lnTo>
                  <a:lnTo>
                    <a:pt x="3234" y="1617"/>
                  </a:lnTo>
                  <a:lnTo>
                    <a:pt x="2760" y="2760"/>
                  </a:lnTo>
                  <a:lnTo>
                    <a:pt x="1617" y="3234"/>
                  </a:lnTo>
                  <a:lnTo>
                    <a:pt x="473" y="2760"/>
                  </a:lnTo>
                  <a:lnTo>
                    <a:pt x="0" y="1617"/>
                  </a:lnTo>
                  <a:close/>
                </a:path>
              </a:pathLst>
            </a:custGeom>
            <a:solidFill>
              <a:srgbClr val="D1C29D"/>
            </a:solidFill>
          </p:spPr>
          <p:txBody>
            <a:bodyPr wrap="square" lIns="0" tIns="0" rIns="0" bIns="0" rtlCol="0"/>
            <a:lstStyle/>
            <a:p>
              <a:endParaRPr/>
            </a:p>
          </p:txBody>
        </p:sp>
        <p:sp>
          <p:nvSpPr>
            <p:cNvPr id="7" name="object 7"/>
            <p:cNvSpPr/>
            <p:nvPr/>
          </p:nvSpPr>
          <p:spPr>
            <a:xfrm>
              <a:off x="167639" y="33019"/>
              <a:ext cx="1704339" cy="1703070"/>
            </a:xfrm>
            <a:custGeom>
              <a:avLst/>
              <a:gdLst/>
              <a:ahLst/>
              <a:cxnLst/>
              <a:rect l="l" t="t" r="r" b="b"/>
              <a:pathLst>
                <a:path w="1704339" h="1703070">
                  <a:moveTo>
                    <a:pt x="852169" y="0"/>
                  </a:moveTo>
                  <a:lnTo>
                    <a:pt x="901680" y="1307"/>
                  </a:lnTo>
                  <a:lnTo>
                    <a:pt x="950321" y="5189"/>
                  </a:lnTo>
                  <a:lnTo>
                    <a:pt x="998029" y="11580"/>
                  </a:lnTo>
                  <a:lnTo>
                    <a:pt x="1044742" y="20419"/>
                  </a:lnTo>
                  <a:lnTo>
                    <a:pt x="1090395" y="31643"/>
                  </a:lnTo>
                  <a:lnTo>
                    <a:pt x="1134927" y="45187"/>
                  </a:lnTo>
                  <a:lnTo>
                    <a:pt x="1178274" y="60989"/>
                  </a:lnTo>
                  <a:lnTo>
                    <a:pt x="1220372" y="78987"/>
                  </a:lnTo>
                  <a:lnTo>
                    <a:pt x="1261160" y="99116"/>
                  </a:lnTo>
                  <a:lnTo>
                    <a:pt x="1300572" y="121313"/>
                  </a:lnTo>
                  <a:lnTo>
                    <a:pt x="1338548" y="145516"/>
                  </a:lnTo>
                  <a:lnTo>
                    <a:pt x="1375022" y="171662"/>
                  </a:lnTo>
                  <a:lnTo>
                    <a:pt x="1409933" y="199687"/>
                  </a:lnTo>
                  <a:lnTo>
                    <a:pt x="1443217" y="229528"/>
                  </a:lnTo>
                  <a:lnTo>
                    <a:pt x="1474811" y="261122"/>
                  </a:lnTo>
                  <a:lnTo>
                    <a:pt x="1504652" y="294406"/>
                  </a:lnTo>
                  <a:lnTo>
                    <a:pt x="1532677" y="329317"/>
                  </a:lnTo>
                  <a:lnTo>
                    <a:pt x="1558823" y="365791"/>
                  </a:lnTo>
                  <a:lnTo>
                    <a:pt x="1583026" y="403767"/>
                  </a:lnTo>
                  <a:lnTo>
                    <a:pt x="1605223" y="443179"/>
                  </a:lnTo>
                  <a:lnTo>
                    <a:pt x="1625352" y="483967"/>
                  </a:lnTo>
                  <a:lnTo>
                    <a:pt x="1643350" y="526065"/>
                  </a:lnTo>
                  <a:lnTo>
                    <a:pt x="1659152" y="569412"/>
                  </a:lnTo>
                  <a:lnTo>
                    <a:pt x="1672696" y="613944"/>
                  </a:lnTo>
                  <a:lnTo>
                    <a:pt x="1683920" y="659597"/>
                  </a:lnTo>
                  <a:lnTo>
                    <a:pt x="1692759" y="706310"/>
                  </a:lnTo>
                  <a:lnTo>
                    <a:pt x="1699150" y="754018"/>
                  </a:lnTo>
                  <a:lnTo>
                    <a:pt x="1703032" y="802659"/>
                  </a:lnTo>
                  <a:lnTo>
                    <a:pt x="1704340" y="852169"/>
                  </a:lnTo>
                  <a:lnTo>
                    <a:pt x="1703032" y="901675"/>
                  </a:lnTo>
                  <a:lnTo>
                    <a:pt x="1699150" y="950304"/>
                  </a:lnTo>
                  <a:lnTo>
                    <a:pt x="1692759" y="997991"/>
                  </a:lnTo>
                  <a:lnTo>
                    <a:pt x="1683920" y="1044676"/>
                  </a:lnTo>
                  <a:lnTo>
                    <a:pt x="1672696" y="1090295"/>
                  </a:lnTo>
                  <a:lnTo>
                    <a:pt x="1659152" y="1134787"/>
                  </a:lnTo>
                  <a:lnTo>
                    <a:pt x="1643350" y="1178088"/>
                  </a:lnTo>
                  <a:lnTo>
                    <a:pt x="1625352" y="1220136"/>
                  </a:lnTo>
                  <a:lnTo>
                    <a:pt x="1605223" y="1260869"/>
                  </a:lnTo>
                  <a:lnTo>
                    <a:pt x="1583026" y="1300223"/>
                  </a:lnTo>
                  <a:lnTo>
                    <a:pt x="1558823" y="1338138"/>
                  </a:lnTo>
                  <a:lnTo>
                    <a:pt x="1532677" y="1374550"/>
                  </a:lnTo>
                  <a:lnTo>
                    <a:pt x="1504652" y="1409396"/>
                  </a:lnTo>
                  <a:lnTo>
                    <a:pt x="1474811" y="1442615"/>
                  </a:lnTo>
                  <a:lnTo>
                    <a:pt x="1443217" y="1474144"/>
                  </a:lnTo>
                  <a:lnTo>
                    <a:pt x="1409933" y="1503919"/>
                  </a:lnTo>
                  <a:lnTo>
                    <a:pt x="1375022" y="1531880"/>
                  </a:lnTo>
                  <a:lnTo>
                    <a:pt x="1338548" y="1557962"/>
                  </a:lnTo>
                  <a:lnTo>
                    <a:pt x="1300572" y="1582105"/>
                  </a:lnTo>
                  <a:lnTo>
                    <a:pt x="1261160" y="1604244"/>
                  </a:lnTo>
                  <a:lnTo>
                    <a:pt x="1220372" y="1624319"/>
                  </a:lnTo>
                  <a:lnTo>
                    <a:pt x="1178274" y="1642266"/>
                  </a:lnTo>
                  <a:lnTo>
                    <a:pt x="1134927" y="1658022"/>
                  </a:lnTo>
                  <a:lnTo>
                    <a:pt x="1090395" y="1671526"/>
                  </a:lnTo>
                  <a:lnTo>
                    <a:pt x="1044742" y="1682715"/>
                  </a:lnTo>
                  <a:lnTo>
                    <a:pt x="998029" y="1691527"/>
                  </a:lnTo>
                  <a:lnTo>
                    <a:pt x="950321" y="1697898"/>
                  </a:lnTo>
                  <a:lnTo>
                    <a:pt x="901680" y="1701766"/>
                  </a:lnTo>
                  <a:lnTo>
                    <a:pt x="852169" y="1703069"/>
                  </a:lnTo>
                  <a:lnTo>
                    <a:pt x="802659" y="1701766"/>
                  </a:lnTo>
                  <a:lnTo>
                    <a:pt x="754018" y="1697898"/>
                  </a:lnTo>
                  <a:lnTo>
                    <a:pt x="706310" y="1691527"/>
                  </a:lnTo>
                  <a:lnTo>
                    <a:pt x="659597" y="1682715"/>
                  </a:lnTo>
                  <a:lnTo>
                    <a:pt x="613944" y="1671526"/>
                  </a:lnTo>
                  <a:lnTo>
                    <a:pt x="569412" y="1658022"/>
                  </a:lnTo>
                  <a:lnTo>
                    <a:pt x="526065" y="1642266"/>
                  </a:lnTo>
                  <a:lnTo>
                    <a:pt x="483967" y="1624319"/>
                  </a:lnTo>
                  <a:lnTo>
                    <a:pt x="443179" y="1604244"/>
                  </a:lnTo>
                  <a:lnTo>
                    <a:pt x="403767" y="1582105"/>
                  </a:lnTo>
                  <a:lnTo>
                    <a:pt x="365791" y="1557962"/>
                  </a:lnTo>
                  <a:lnTo>
                    <a:pt x="329317" y="1531880"/>
                  </a:lnTo>
                  <a:lnTo>
                    <a:pt x="294406" y="1503919"/>
                  </a:lnTo>
                  <a:lnTo>
                    <a:pt x="261122" y="1474144"/>
                  </a:lnTo>
                  <a:lnTo>
                    <a:pt x="229528" y="1442615"/>
                  </a:lnTo>
                  <a:lnTo>
                    <a:pt x="199687" y="1409396"/>
                  </a:lnTo>
                  <a:lnTo>
                    <a:pt x="171662" y="1374550"/>
                  </a:lnTo>
                  <a:lnTo>
                    <a:pt x="145516" y="1338138"/>
                  </a:lnTo>
                  <a:lnTo>
                    <a:pt x="121313" y="1300223"/>
                  </a:lnTo>
                  <a:lnTo>
                    <a:pt x="99116" y="1260869"/>
                  </a:lnTo>
                  <a:lnTo>
                    <a:pt x="78987" y="1220136"/>
                  </a:lnTo>
                  <a:lnTo>
                    <a:pt x="60989" y="1178088"/>
                  </a:lnTo>
                  <a:lnTo>
                    <a:pt x="45187" y="1134787"/>
                  </a:lnTo>
                  <a:lnTo>
                    <a:pt x="31643" y="1090295"/>
                  </a:lnTo>
                  <a:lnTo>
                    <a:pt x="20419" y="1044676"/>
                  </a:lnTo>
                  <a:lnTo>
                    <a:pt x="11580" y="997991"/>
                  </a:lnTo>
                  <a:lnTo>
                    <a:pt x="5189" y="950304"/>
                  </a:lnTo>
                  <a:lnTo>
                    <a:pt x="1307" y="901675"/>
                  </a:lnTo>
                  <a:lnTo>
                    <a:pt x="0" y="852169"/>
                  </a:lnTo>
                  <a:lnTo>
                    <a:pt x="1307" y="802659"/>
                  </a:lnTo>
                  <a:lnTo>
                    <a:pt x="5189" y="754018"/>
                  </a:lnTo>
                  <a:lnTo>
                    <a:pt x="11580" y="706310"/>
                  </a:lnTo>
                  <a:lnTo>
                    <a:pt x="20419" y="659597"/>
                  </a:lnTo>
                  <a:lnTo>
                    <a:pt x="31643" y="613944"/>
                  </a:lnTo>
                  <a:lnTo>
                    <a:pt x="45187" y="569412"/>
                  </a:lnTo>
                  <a:lnTo>
                    <a:pt x="60989" y="526065"/>
                  </a:lnTo>
                  <a:lnTo>
                    <a:pt x="78987" y="483967"/>
                  </a:lnTo>
                  <a:lnTo>
                    <a:pt x="99116" y="443179"/>
                  </a:lnTo>
                  <a:lnTo>
                    <a:pt x="121313" y="403767"/>
                  </a:lnTo>
                  <a:lnTo>
                    <a:pt x="145516" y="365791"/>
                  </a:lnTo>
                  <a:lnTo>
                    <a:pt x="171662" y="329317"/>
                  </a:lnTo>
                  <a:lnTo>
                    <a:pt x="199687" y="294406"/>
                  </a:lnTo>
                  <a:lnTo>
                    <a:pt x="229528" y="261122"/>
                  </a:lnTo>
                  <a:lnTo>
                    <a:pt x="261122" y="229528"/>
                  </a:lnTo>
                  <a:lnTo>
                    <a:pt x="294406" y="199687"/>
                  </a:lnTo>
                  <a:lnTo>
                    <a:pt x="329317" y="171662"/>
                  </a:lnTo>
                  <a:lnTo>
                    <a:pt x="365791" y="145516"/>
                  </a:lnTo>
                  <a:lnTo>
                    <a:pt x="403767" y="121313"/>
                  </a:lnTo>
                  <a:lnTo>
                    <a:pt x="443179" y="99116"/>
                  </a:lnTo>
                  <a:lnTo>
                    <a:pt x="483967" y="78987"/>
                  </a:lnTo>
                  <a:lnTo>
                    <a:pt x="526065" y="60989"/>
                  </a:lnTo>
                  <a:lnTo>
                    <a:pt x="569412" y="45187"/>
                  </a:lnTo>
                  <a:lnTo>
                    <a:pt x="613944" y="31643"/>
                  </a:lnTo>
                  <a:lnTo>
                    <a:pt x="659597" y="20419"/>
                  </a:lnTo>
                  <a:lnTo>
                    <a:pt x="706310" y="11580"/>
                  </a:lnTo>
                  <a:lnTo>
                    <a:pt x="754018" y="5189"/>
                  </a:lnTo>
                  <a:lnTo>
                    <a:pt x="802659" y="1307"/>
                  </a:lnTo>
                  <a:lnTo>
                    <a:pt x="852169" y="0"/>
                  </a:lnTo>
                  <a:close/>
                </a:path>
              </a:pathLst>
            </a:custGeom>
            <a:ln w="27315">
              <a:solidFill>
                <a:srgbClr val="AEA48C"/>
              </a:solidFill>
            </a:ln>
          </p:spPr>
          <p:txBody>
            <a:bodyPr wrap="square" lIns="0" tIns="0" rIns="0" bIns="0" rtlCol="0"/>
            <a:lstStyle/>
            <a:p>
              <a:endParaRPr/>
            </a:p>
          </p:txBody>
        </p:sp>
        <p:sp>
          <p:nvSpPr>
            <p:cNvPr id="8" name="object 8"/>
            <p:cNvSpPr/>
            <p:nvPr/>
          </p:nvSpPr>
          <p:spPr>
            <a:xfrm>
              <a:off x="153974" y="19367"/>
              <a:ext cx="1732280" cy="1732280"/>
            </a:xfrm>
            <a:custGeom>
              <a:avLst/>
              <a:gdLst/>
              <a:ahLst/>
              <a:cxnLst/>
              <a:rect l="l" t="t" r="r" b="b"/>
              <a:pathLst>
                <a:path w="1732280" h="1732280">
                  <a:moveTo>
                    <a:pt x="27317" y="13652"/>
                  </a:moveTo>
                  <a:lnTo>
                    <a:pt x="23317" y="4000"/>
                  </a:lnTo>
                  <a:lnTo>
                    <a:pt x="13665" y="0"/>
                  </a:lnTo>
                  <a:lnTo>
                    <a:pt x="4000" y="4000"/>
                  </a:lnTo>
                  <a:lnTo>
                    <a:pt x="0" y="13652"/>
                  </a:lnTo>
                  <a:lnTo>
                    <a:pt x="4000" y="23317"/>
                  </a:lnTo>
                  <a:lnTo>
                    <a:pt x="13665" y="27317"/>
                  </a:lnTo>
                  <a:lnTo>
                    <a:pt x="23317" y="23317"/>
                  </a:lnTo>
                  <a:lnTo>
                    <a:pt x="27317" y="13652"/>
                  </a:lnTo>
                  <a:close/>
                </a:path>
                <a:path w="1732280" h="1732280">
                  <a:moveTo>
                    <a:pt x="1731657" y="1717992"/>
                  </a:moveTo>
                  <a:lnTo>
                    <a:pt x="1727657" y="1708340"/>
                  </a:lnTo>
                  <a:lnTo>
                    <a:pt x="1718005" y="1704340"/>
                  </a:lnTo>
                  <a:lnTo>
                    <a:pt x="1708340" y="1708340"/>
                  </a:lnTo>
                  <a:lnTo>
                    <a:pt x="1704340" y="1717992"/>
                  </a:lnTo>
                  <a:lnTo>
                    <a:pt x="1708340" y="1727657"/>
                  </a:lnTo>
                  <a:lnTo>
                    <a:pt x="1718005" y="1731657"/>
                  </a:lnTo>
                  <a:lnTo>
                    <a:pt x="1727657" y="1727657"/>
                  </a:lnTo>
                  <a:lnTo>
                    <a:pt x="1731657" y="1717992"/>
                  </a:lnTo>
                  <a:close/>
                </a:path>
              </a:pathLst>
            </a:custGeom>
            <a:solidFill>
              <a:srgbClr val="AEA48C">
                <a:alpha val="85998"/>
              </a:srgbClr>
            </a:solidFill>
          </p:spPr>
          <p:txBody>
            <a:bodyPr wrap="square" lIns="0" tIns="0" rIns="0" bIns="0" rtlCol="0"/>
            <a:lstStyle/>
            <a:p>
              <a:endParaRPr/>
            </a:p>
          </p:txBody>
        </p:sp>
        <p:sp>
          <p:nvSpPr>
            <p:cNvPr id="9" name="object 9"/>
            <p:cNvSpPr/>
            <p:nvPr/>
          </p:nvSpPr>
          <p:spPr>
            <a:xfrm>
              <a:off x="167639" y="20320"/>
              <a:ext cx="1704339" cy="1704339"/>
            </a:xfrm>
            <a:custGeom>
              <a:avLst/>
              <a:gdLst/>
              <a:ahLst/>
              <a:cxnLst/>
              <a:rect l="l" t="t" r="r" b="b"/>
              <a:pathLst>
                <a:path w="1704339" h="1704339">
                  <a:moveTo>
                    <a:pt x="852169" y="0"/>
                  </a:moveTo>
                  <a:lnTo>
                    <a:pt x="901680" y="1307"/>
                  </a:lnTo>
                  <a:lnTo>
                    <a:pt x="950321" y="5189"/>
                  </a:lnTo>
                  <a:lnTo>
                    <a:pt x="998029" y="11580"/>
                  </a:lnTo>
                  <a:lnTo>
                    <a:pt x="1044742" y="20419"/>
                  </a:lnTo>
                  <a:lnTo>
                    <a:pt x="1090395" y="31643"/>
                  </a:lnTo>
                  <a:lnTo>
                    <a:pt x="1134927" y="45187"/>
                  </a:lnTo>
                  <a:lnTo>
                    <a:pt x="1178274" y="60989"/>
                  </a:lnTo>
                  <a:lnTo>
                    <a:pt x="1220372" y="78987"/>
                  </a:lnTo>
                  <a:lnTo>
                    <a:pt x="1261160" y="99116"/>
                  </a:lnTo>
                  <a:lnTo>
                    <a:pt x="1300572" y="121313"/>
                  </a:lnTo>
                  <a:lnTo>
                    <a:pt x="1338548" y="145516"/>
                  </a:lnTo>
                  <a:lnTo>
                    <a:pt x="1375022" y="171662"/>
                  </a:lnTo>
                  <a:lnTo>
                    <a:pt x="1409933" y="199687"/>
                  </a:lnTo>
                  <a:lnTo>
                    <a:pt x="1443217" y="229528"/>
                  </a:lnTo>
                  <a:lnTo>
                    <a:pt x="1474811" y="261122"/>
                  </a:lnTo>
                  <a:lnTo>
                    <a:pt x="1504652" y="294406"/>
                  </a:lnTo>
                  <a:lnTo>
                    <a:pt x="1532677" y="329317"/>
                  </a:lnTo>
                  <a:lnTo>
                    <a:pt x="1558823" y="365791"/>
                  </a:lnTo>
                  <a:lnTo>
                    <a:pt x="1583026" y="403767"/>
                  </a:lnTo>
                  <a:lnTo>
                    <a:pt x="1605223" y="443179"/>
                  </a:lnTo>
                  <a:lnTo>
                    <a:pt x="1625352" y="483967"/>
                  </a:lnTo>
                  <a:lnTo>
                    <a:pt x="1643350" y="526065"/>
                  </a:lnTo>
                  <a:lnTo>
                    <a:pt x="1659152" y="569412"/>
                  </a:lnTo>
                  <a:lnTo>
                    <a:pt x="1672696" y="613944"/>
                  </a:lnTo>
                  <a:lnTo>
                    <a:pt x="1683920" y="659597"/>
                  </a:lnTo>
                  <a:lnTo>
                    <a:pt x="1692759" y="706310"/>
                  </a:lnTo>
                  <a:lnTo>
                    <a:pt x="1699150" y="754018"/>
                  </a:lnTo>
                  <a:lnTo>
                    <a:pt x="1703032" y="802659"/>
                  </a:lnTo>
                  <a:lnTo>
                    <a:pt x="1704340" y="852169"/>
                  </a:lnTo>
                  <a:lnTo>
                    <a:pt x="1703032" y="901680"/>
                  </a:lnTo>
                  <a:lnTo>
                    <a:pt x="1699150" y="950321"/>
                  </a:lnTo>
                  <a:lnTo>
                    <a:pt x="1692759" y="998029"/>
                  </a:lnTo>
                  <a:lnTo>
                    <a:pt x="1683920" y="1044742"/>
                  </a:lnTo>
                  <a:lnTo>
                    <a:pt x="1672696" y="1090395"/>
                  </a:lnTo>
                  <a:lnTo>
                    <a:pt x="1659152" y="1134927"/>
                  </a:lnTo>
                  <a:lnTo>
                    <a:pt x="1643350" y="1178274"/>
                  </a:lnTo>
                  <a:lnTo>
                    <a:pt x="1625352" y="1220372"/>
                  </a:lnTo>
                  <a:lnTo>
                    <a:pt x="1605223" y="1261160"/>
                  </a:lnTo>
                  <a:lnTo>
                    <a:pt x="1583026" y="1300572"/>
                  </a:lnTo>
                  <a:lnTo>
                    <a:pt x="1558823" y="1338548"/>
                  </a:lnTo>
                  <a:lnTo>
                    <a:pt x="1532677" y="1375022"/>
                  </a:lnTo>
                  <a:lnTo>
                    <a:pt x="1504652" y="1409933"/>
                  </a:lnTo>
                  <a:lnTo>
                    <a:pt x="1474811" y="1443217"/>
                  </a:lnTo>
                  <a:lnTo>
                    <a:pt x="1443217" y="1474811"/>
                  </a:lnTo>
                  <a:lnTo>
                    <a:pt x="1409933" y="1504652"/>
                  </a:lnTo>
                  <a:lnTo>
                    <a:pt x="1375022" y="1532677"/>
                  </a:lnTo>
                  <a:lnTo>
                    <a:pt x="1338548" y="1558823"/>
                  </a:lnTo>
                  <a:lnTo>
                    <a:pt x="1300572" y="1583026"/>
                  </a:lnTo>
                  <a:lnTo>
                    <a:pt x="1261160" y="1605223"/>
                  </a:lnTo>
                  <a:lnTo>
                    <a:pt x="1220372" y="1625352"/>
                  </a:lnTo>
                  <a:lnTo>
                    <a:pt x="1178274" y="1643350"/>
                  </a:lnTo>
                  <a:lnTo>
                    <a:pt x="1134927" y="1659152"/>
                  </a:lnTo>
                  <a:lnTo>
                    <a:pt x="1090395" y="1672696"/>
                  </a:lnTo>
                  <a:lnTo>
                    <a:pt x="1044742" y="1683920"/>
                  </a:lnTo>
                  <a:lnTo>
                    <a:pt x="998029" y="1692759"/>
                  </a:lnTo>
                  <a:lnTo>
                    <a:pt x="950321" y="1699150"/>
                  </a:lnTo>
                  <a:lnTo>
                    <a:pt x="901680" y="1703032"/>
                  </a:lnTo>
                  <a:lnTo>
                    <a:pt x="852169" y="1704339"/>
                  </a:lnTo>
                  <a:lnTo>
                    <a:pt x="802659" y="1703032"/>
                  </a:lnTo>
                  <a:lnTo>
                    <a:pt x="754018" y="1699150"/>
                  </a:lnTo>
                  <a:lnTo>
                    <a:pt x="706310" y="1692759"/>
                  </a:lnTo>
                  <a:lnTo>
                    <a:pt x="659597" y="1683920"/>
                  </a:lnTo>
                  <a:lnTo>
                    <a:pt x="613944" y="1672696"/>
                  </a:lnTo>
                  <a:lnTo>
                    <a:pt x="569412" y="1659152"/>
                  </a:lnTo>
                  <a:lnTo>
                    <a:pt x="526065" y="1643350"/>
                  </a:lnTo>
                  <a:lnTo>
                    <a:pt x="483967" y="1625352"/>
                  </a:lnTo>
                  <a:lnTo>
                    <a:pt x="443179" y="1605223"/>
                  </a:lnTo>
                  <a:lnTo>
                    <a:pt x="403767" y="1583026"/>
                  </a:lnTo>
                  <a:lnTo>
                    <a:pt x="365791" y="1558823"/>
                  </a:lnTo>
                  <a:lnTo>
                    <a:pt x="329317" y="1532677"/>
                  </a:lnTo>
                  <a:lnTo>
                    <a:pt x="294406" y="1504652"/>
                  </a:lnTo>
                  <a:lnTo>
                    <a:pt x="261122" y="1474811"/>
                  </a:lnTo>
                  <a:lnTo>
                    <a:pt x="229528" y="1443217"/>
                  </a:lnTo>
                  <a:lnTo>
                    <a:pt x="199687" y="1409933"/>
                  </a:lnTo>
                  <a:lnTo>
                    <a:pt x="171662" y="1375022"/>
                  </a:lnTo>
                  <a:lnTo>
                    <a:pt x="145516" y="1338548"/>
                  </a:lnTo>
                  <a:lnTo>
                    <a:pt x="121313" y="1300572"/>
                  </a:lnTo>
                  <a:lnTo>
                    <a:pt x="99116" y="1261160"/>
                  </a:lnTo>
                  <a:lnTo>
                    <a:pt x="78987" y="1220372"/>
                  </a:lnTo>
                  <a:lnTo>
                    <a:pt x="60989" y="1178274"/>
                  </a:lnTo>
                  <a:lnTo>
                    <a:pt x="45187" y="1134927"/>
                  </a:lnTo>
                  <a:lnTo>
                    <a:pt x="31643" y="1090395"/>
                  </a:lnTo>
                  <a:lnTo>
                    <a:pt x="20419" y="1044742"/>
                  </a:lnTo>
                  <a:lnTo>
                    <a:pt x="11580" y="998029"/>
                  </a:lnTo>
                  <a:lnTo>
                    <a:pt x="5189" y="950321"/>
                  </a:lnTo>
                  <a:lnTo>
                    <a:pt x="1307" y="901680"/>
                  </a:lnTo>
                  <a:lnTo>
                    <a:pt x="0" y="852169"/>
                  </a:lnTo>
                  <a:lnTo>
                    <a:pt x="1307" y="802659"/>
                  </a:lnTo>
                  <a:lnTo>
                    <a:pt x="5189" y="754018"/>
                  </a:lnTo>
                  <a:lnTo>
                    <a:pt x="11580" y="706310"/>
                  </a:lnTo>
                  <a:lnTo>
                    <a:pt x="20419" y="659597"/>
                  </a:lnTo>
                  <a:lnTo>
                    <a:pt x="31643" y="613944"/>
                  </a:lnTo>
                  <a:lnTo>
                    <a:pt x="45187" y="569412"/>
                  </a:lnTo>
                  <a:lnTo>
                    <a:pt x="60989" y="526065"/>
                  </a:lnTo>
                  <a:lnTo>
                    <a:pt x="78987" y="483967"/>
                  </a:lnTo>
                  <a:lnTo>
                    <a:pt x="99116" y="443179"/>
                  </a:lnTo>
                  <a:lnTo>
                    <a:pt x="121313" y="403767"/>
                  </a:lnTo>
                  <a:lnTo>
                    <a:pt x="145516" y="365791"/>
                  </a:lnTo>
                  <a:lnTo>
                    <a:pt x="171662" y="329317"/>
                  </a:lnTo>
                  <a:lnTo>
                    <a:pt x="199687" y="294406"/>
                  </a:lnTo>
                  <a:lnTo>
                    <a:pt x="229528" y="261122"/>
                  </a:lnTo>
                  <a:lnTo>
                    <a:pt x="261122" y="229528"/>
                  </a:lnTo>
                  <a:lnTo>
                    <a:pt x="294406" y="199687"/>
                  </a:lnTo>
                  <a:lnTo>
                    <a:pt x="329317" y="171662"/>
                  </a:lnTo>
                  <a:lnTo>
                    <a:pt x="365791" y="145516"/>
                  </a:lnTo>
                  <a:lnTo>
                    <a:pt x="403767" y="121313"/>
                  </a:lnTo>
                  <a:lnTo>
                    <a:pt x="443179" y="99116"/>
                  </a:lnTo>
                  <a:lnTo>
                    <a:pt x="483967" y="78987"/>
                  </a:lnTo>
                  <a:lnTo>
                    <a:pt x="526065" y="60989"/>
                  </a:lnTo>
                  <a:lnTo>
                    <a:pt x="569412" y="45187"/>
                  </a:lnTo>
                  <a:lnTo>
                    <a:pt x="613944" y="31643"/>
                  </a:lnTo>
                  <a:lnTo>
                    <a:pt x="659597" y="20419"/>
                  </a:lnTo>
                  <a:lnTo>
                    <a:pt x="706310" y="11580"/>
                  </a:lnTo>
                  <a:lnTo>
                    <a:pt x="754018" y="5189"/>
                  </a:lnTo>
                  <a:lnTo>
                    <a:pt x="802659" y="1307"/>
                  </a:lnTo>
                  <a:lnTo>
                    <a:pt x="852169" y="0"/>
                  </a:lnTo>
                  <a:close/>
                </a:path>
              </a:pathLst>
            </a:custGeom>
            <a:ln w="27315">
              <a:solidFill>
                <a:srgbClr val="FFF5DA"/>
              </a:solidFill>
            </a:ln>
          </p:spPr>
          <p:txBody>
            <a:bodyPr wrap="square" lIns="0" tIns="0" rIns="0" bIns="0" rtlCol="0"/>
            <a:lstStyle/>
            <a:p>
              <a:endParaRPr/>
            </a:p>
          </p:txBody>
        </p:sp>
        <p:sp>
          <p:nvSpPr>
            <p:cNvPr id="10" name="object 10"/>
            <p:cNvSpPr/>
            <p:nvPr/>
          </p:nvSpPr>
          <p:spPr>
            <a:xfrm>
              <a:off x="153974" y="6667"/>
              <a:ext cx="1732280" cy="1732280"/>
            </a:xfrm>
            <a:custGeom>
              <a:avLst/>
              <a:gdLst/>
              <a:ahLst/>
              <a:cxnLst/>
              <a:rect l="l" t="t" r="r" b="b"/>
              <a:pathLst>
                <a:path w="1732280" h="1732280">
                  <a:moveTo>
                    <a:pt x="27317" y="13652"/>
                  </a:moveTo>
                  <a:lnTo>
                    <a:pt x="23317" y="4000"/>
                  </a:lnTo>
                  <a:lnTo>
                    <a:pt x="13665" y="0"/>
                  </a:lnTo>
                  <a:lnTo>
                    <a:pt x="4000" y="4000"/>
                  </a:lnTo>
                  <a:lnTo>
                    <a:pt x="0" y="13652"/>
                  </a:lnTo>
                  <a:lnTo>
                    <a:pt x="4000" y="23317"/>
                  </a:lnTo>
                  <a:lnTo>
                    <a:pt x="13665" y="27317"/>
                  </a:lnTo>
                  <a:lnTo>
                    <a:pt x="23317" y="23317"/>
                  </a:lnTo>
                  <a:lnTo>
                    <a:pt x="27317" y="13652"/>
                  </a:lnTo>
                  <a:close/>
                </a:path>
                <a:path w="1732280" h="1732280">
                  <a:moveTo>
                    <a:pt x="1731657" y="1717992"/>
                  </a:moveTo>
                  <a:lnTo>
                    <a:pt x="1727657" y="1708340"/>
                  </a:lnTo>
                  <a:lnTo>
                    <a:pt x="1718005" y="1704340"/>
                  </a:lnTo>
                  <a:lnTo>
                    <a:pt x="1708340" y="1708340"/>
                  </a:lnTo>
                  <a:lnTo>
                    <a:pt x="1704340" y="1717992"/>
                  </a:lnTo>
                  <a:lnTo>
                    <a:pt x="1708340" y="1727657"/>
                  </a:lnTo>
                  <a:lnTo>
                    <a:pt x="1718005" y="1731657"/>
                  </a:lnTo>
                  <a:lnTo>
                    <a:pt x="1727657" y="1727657"/>
                  </a:lnTo>
                  <a:lnTo>
                    <a:pt x="1731657" y="1717992"/>
                  </a:lnTo>
                  <a:close/>
                </a:path>
              </a:pathLst>
            </a:custGeom>
            <a:solidFill>
              <a:srgbClr val="FFF5DA"/>
            </a:solidFill>
          </p:spPr>
          <p:txBody>
            <a:bodyPr wrap="square" lIns="0" tIns="0" rIns="0" bIns="0" rtlCol="0"/>
            <a:lstStyle/>
            <a:p>
              <a:endParaRPr/>
            </a:p>
          </p:txBody>
        </p:sp>
        <p:pic>
          <p:nvPicPr>
            <p:cNvPr id="11" name="object 11"/>
            <p:cNvPicPr/>
            <p:nvPr/>
          </p:nvPicPr>
          <p:blipFill>
            <a:blip r:embed="rId3" cstate="print"/>
            <a:stretch>
              <a:fillRect/>
            </a:stretch>
          </p:blipFill>
          <p:spPr>
            <a:xfrm>
              <a:off x="171450" y="1042669"/>
              <a:ext cx="1156970" cy="1150619"/>
            </a:xfrm>
            <a:prstGeom prst="rect">
              <a:avLst/>
            </a:prstGeom>
          </p:spPr>
        </p:pic>
        <p:sp>
          <p:nvSpPr>
            <p:cNvPr id="12" name="object 12"/>
            <p:cNvSpPr/>
            <p:nvPr/>
          </p:nvSpPr>
          <p:spPr>
            <a:xfrm>
              <a:off x="1012189" y="0"/>
              <a:ext cx="8131809" cy="6858000"/>
            </a:xfrm>
            <a:custGeom>
              <a:avLst/>
              <a:gdLst/>
              <a:ahLst/>
              <a:cxnLst/>
              <a:rect l="l" t="t" r="r" b="b"/>
              <a:pathLst>
                <a:path w="8131809" h="6858000">
                  <a:moveTo>
                    <a:pt x="8131809" y="0"/>
                  </a:moveTo>
                  <a:lnTo>
                    <a:pt x="0" y="0"/>
                  </a:lnTo>
                  <a:lnTo>
                    <a:pt x="0" y="6858000"/>
                  </a:lnTo>
                  <a:lnTo>
                    <a:pt x="4066540" y="6858000"/>
                  </a:lnTo>
                  <a:lnTo>
                    <a:pt x="8131809" y="6858000"/>
                  </a:lnTo>
                  <a:lnTo>
                    <a:pt x="8131809" y="0"/>
                  </a:lnTo>
                  <a:close/>
                </a:path>
              </a:pathLst>
            </a:custGeom>
            <a:solidFill>
              <a:srgbClr val="FFFFFF"/>
            </a:solidFill>
          </p:spPr>
          <p:txBody>
            <a:bodyPr wrap="square" lIns="0" tIns="0" rIns="0" bIns="0" rtlCol="0"/>
            <a:lstStyle/>
            <a:p>
              <a:endParaRPr/>
            </a:p>
          </p:txBody>
        </p:sp>
        <p:sp>
          <p:nvSpPr>
            <p:cNvPr id="13" name="object 13"/>
            <p:cNvSpPr/>
            <p:nvPr/>
          </p:nvSpPr>
          <p:spPr>
            <a:xfrm>
              <a:off x="975359" y="0"/>
              <a:ext cx="73660" cy="6858000"/>
            </a:xfrm>
            <a:custGeom>
              <a:avLst/>
              <a:gdLst/>
              <a:ahLst/>
              <a:cxnLst/>
              <a:rect l="l" t="t" r="r" b="b"/>
              <a:pathLst>
                <a:path w="73659" h="6858000">
                  <a:moveTo>
                    <a:pt x="73659" y="0"/>
                  </a:moveTo>
                  <a:lnTo>
                    <a:pt x="0" y="0"/>
                  </a:lnTo>
                  <a:lnTo>
                    <a:pt x="0" y="6858000"/>
                  </a:lnTo>
                  <a:lnTo>
                    <a:pt x="36830" y="6858000"/>
                  </a:lnTo>
                  <a:lnTo>
                    <a:pt x="73659" y="6858000"/>
                  </a:lnTo>
                  <a:lnTo>
                    <a:pt x="73659" y="0"/>
                  </a:lnTo>
                  <a:close/>
                </a:path>
              </a:pathLst>
            </a:custGeom>
            <a:solidFill>
              <a:srgbClr val="6F6A5E">
                <a:alpha val="25999"/>
              </a:srgbClr>
            </a:solidFill>
          </p:spPr>
          <p:txBody>
            <a:bodyPr wrap="square" lIns="0" tIns="0" rIns="0" bIns="0" rtlCol="0"/>
            <a:lstStyle/>
            <a:p>
              <a:endParaRPr/>
            </a:p>
          </p:txBody>
        </p:sp>
        <p:sp>
          <p:nvSpPr>
            <p:cNvPr id="14" name="object 14"/>
            <p:cNvSpPr/>
            <p:nvPr/>
          </p:nvSpPr>
          <p:spPr>
            <a:xfrm>
              <a:off x="1014729" y="0"/>
              <a:ext cx="72390" cy="6858000"/>
            </a:xfrm>
            <a:custGeom>
              <a:avLst/>
              <a:gdLst/>
              <a:ahLst/>
              <a:cxnLst/>
              <a:rect l="l" t="t" r="r" b="b"/>
              <a:pathLst>
                <a:path w="72390" h="6858000">
                  <a:moveTo>
                    <a:pt x="72389" y="0"/>
                  </a:moveTo>
                  <a:lnTo>
                    <a:pt x="0" y="0"/>
                  </a:lnTo>
                  <a:lnTo>
                    <a:pt x="0" y="6858000"/>
                  </a:lnTo>
                  <a:lnTo>
                    <a:pt x="35559" y="6858000"/>
                  </a:lnTo>
                  <a:lnTo>
                    <a:pt x="72389" y="6858000"/>
                  </a:lnTo>
                  <a:lnTo>
                    <a:pt x="72389" y="0"/>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print"/>
            <a:stretch>
              <a:fillRect/>
            </a:stretch>
          </p:blipFill>
          <p:spPr>
            <a:xfrm>
              <a:off x="920750" y="1413510"/>
              <a:ext cx="218440" cy="213360"/>
            </a:xfrm>
            <a:prstGeom prst="rect">
              <a:avLst/>
            </a:prstGeom>
          </p:spPr>
        </p:pic>
        <p:pic>
          <p:nvPicPr>
            <p:cNvPr id="16" name="object 16"/>
            <p:cNvPicPr/>
            <p:nvPr/>
          </p:nvPicPr>
          <p:blipFill>
            <a:blip r:embed="rId5" cstate="print"/>
            <a:stretch>
              <a:fillRect/>
            </a:stretch>
          </p:blipFill>
          <p:spPr>
            <a:xfrm>
              <a:off x="1150680" y="1337370"/>
              <a:ext cx="76079" cy="77349"/>
            </a:xfrm>
            <a:prstGeom prst="rect">
              <a:avLst/>
            </a:prstGeom>
          </p:spPr>
        </p:pic>
      </p:grpSp>
      <p:sp>
        <p:nvSpPr>
          <p:cNvPr id="17" name="object 17"/>
          <p:cNvSpPr txBox="1">
            <a:spLocks noGrp="1"/>
          </p:cNvSpPr>
          <p:nvPr>
            <p:ph type="title"/>
          </p:nvPr>
        </p:nvSpPr>
        <p:spPr>
          <a:xfrm>
            <a:off x="1371600" y="838200"/>
            <a:ext cx="7096125" cy="1366520"/>
          </a:xfrm>
          <a:prstGeom prst="rect">
            <a:avLst/>
          </a:prstGeom>
        </p:spPr>
        <p:txBody>
          <a:bodyPr vert="horz" wrap="square" lIns="0" tIns="12700" rIns="0" bIns="0" rtlCol="0">
            <a:spAutoFit/>
          </a:bodyPr>
          <a:lstStyle/>
          <a:p>
            <a:pPr marL="12700" algn="ctr">
              <a:lnSpc>
                <a:spcPct val="100000"/>
              </a:lnSpc>
              <a:spcBef>
                <a:spcPts val="100"/>
              </a:spcBef>
            </a:pPr>
            <a:r>
              <a:rPr lang="en-US" sz="8800" dirty="0" smtClean="0">
                <a:solidFill>
                  <a:srgbClr val="0C0C0C"/>
                </a:solidFill>
              </a:rPr>
              <a:t>  </a:t>
            </a:r>
            <a:r>
              <a:rPr sz="8800" dirty="0" smtClean="0">
                <a:solidFill>
                  <a:srgbClr val="0C0C0C"/>
                </a:solidFill>
              </a:rPr>
              <a:t>KHÁNG</a:t>
            </a:r>
            <a:r>
              <a:rPr sz="8800" spc="-55" dirty="0" smtClean="0">
                <a:solidFill>
                  <a:srgbClr val="0C0C0C"/>
                </a:solidFill>
              </a:rPr>
              <a:t> </a:t>
            </a:r>
            <a:r>
              <a:rPr sz="8800" spc="-20" dirty="0">
                <a:solidFill>
                  <a:srgbClr val="0C0C0C"/>
                </a:solidFill>
              </a:rPr>
              <a:t>SINH</a:t>
            </a:r>
            <a:endParaRPr sz="8800" dirty="0"/>
          </a:p>
        </p:txBody>
      </p:sp>
      <p:pic>
        <p:nvPicPr>
          <p:cNvPr id="18" name="Picture 17" descr="20201005_thuoc-khang-sinh-1.jpg"/>
          <p:cNvPicPr>
            <a:picLocks noChangeAspect="1"/>
          </p:cNvPicPr>
          <p:nvPr/>
        </p:nvPicPr>
        <p:blipFill>
          <a:blip r:embed="rId6" cstate="print"/>
          <a:stretch>
            <a:fillRect/>
          </a:stretch>
        </p:blipFill>
        <p:spPr>
          <a:xfrm>
            <a:off x="1905000" y="2362200"/>
            <a:ext cx="6248400" cy="3505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5369" y="674370"/>
            <a:ext cx="5878831" cy="391160"/>
          </a:xfrm>
          <a:prstGeom prst="rect">
            <a:avLst/>
          </a:prstGeom>
        </p:spPr>
        <p:txBody>
          <a:bodyPr vert="horz" wrap="square" lIns="0" tIns="12700" rIns="0" bIns="0" rtlCol="0">
            <a:spAutoFit/>
          </a:bodyPr>
          <a:lstStyle/>
          <a:p>
            <a:pPr marL="25400">
              <a:lnSpc>
                <a:spcPct val="100000"/>
              </a:lnSpc>
              <a:spcBef>
                <a:spcPts val="100"/>
              </a:spcBef>
            </a:pPr>
            <a:r>
              <a:rPr sz="2400" spc="-65" dirty="0" smtClean="0">
                <a:latin typeface="Liberation Sans"/>
                <a:cs typeface="Liberation Sans"/>
              </a:rPr>
              <a:t> </a:t>
            </a:r>
            <a:endParaRPr sz="2400" dirty="0">
              <a:latin typeface="Liberation Sans"/>
              <a:cs typeface="Liberation Sans"/>
            </a:endParaRPr>
          </a:p>
        </p:txBody>
      </p:sp>
      <p:graphicFrame>
        <p:nvGraphicFramePr>
          <p:cNvPr id="3" name="object 3"/>
          <p:cNvGraphicFramePr>
            <a:graphicFrameLocks noGrp="1"/>
          </p:cNvGraphicFramePr>
          <p:nvPr/>
        </p:nvGraphicFramePr>
        <p:xfrm>
          <a:off x="1828800" y="762000"/>
          <a:ext cx="7315200" cy="5540052"/>
        </p:xfrm>
        <a:graphic>
          <a:graphicData uri="http://schemas.openxmlformats.org/drawingml/2006/table">
            <a:tbl>
              <a:tblPr firstRow="1" bandRow="1">
                <a:tableStyleId>{2D5ABB26-0587-4C30-8999-92F81FD0307C}</a:tableStyleId>
              </a:tblPr>
              <a:tblGrid>
                <a:gridCol w="3276600"/>
                <a:gridCol w="4038600"/>
              </a:tblGrid>
              <a:tr h="553686">
                <a:tc>
                  <a:txBody>
                    <a:bodyPr/>
                    <a:lstStyle/>
                    <a:p>
                      <a:pPr algn="ctr">
                        <a:lnSpc>
                          <a:spcPct val="100000"/>
                        </a:lnSpc>
                        <a:spcBef>
                          <a:spcPts val="800"/>
                        </a:spcBef>
                      </a:pPr>
                      <a:r>
                        <a:rPr sz="2000" b="1" dirty="0">
                          <a:latin typeface="Liberation Sans"/>
                          <a:cs typeface="Liberation Sans"/>
                        </a:rPr>
                        <a:t>Phân</a:t>
                      </a:r>
                      <a:r>
                        <a:rPr sz="2000" b="1" spc="-75" dirty="0">
                          <a:latin typeface="Liberation Sans"/>
                          <a:cs typeface="Liberation Sans"/>
                        </a:rPr>
                        <a:t> </a:t>
                      </a:r>
                      <a:r>
                        <a:rPr sz="2000" b="1" spc="-20" dirty="0">
                          <a:latin typeface="Liberation Sans"/>
                          <a:cs typeface="Liberation Sans"/>
                        </a:rPr>
                        <a:t>loại</a:t>
                      </a:r>
                      <a:endParaRPr sz="2000" dirty="0">
                        <a:latin typeface="Liberation Sans"/>
                        <a:cs typeface="Liberation Sans"/>
                      </a:endParaRPr>
                    </a:p>
                  </a:txBody>
                  <a:tcPr marL="0" marR="0" marT="101600" marB="0">
                    <a:lnL w="6350">
                      <a:solidFill>
                        <a:srgbClr val="83A933"/>
                      </a:solidFill>
                      <a:prstDash val="solid"/>
                    </a:lnL>
                    <a:lnR w="6350">
                      <a:solidFill>
                        <a:srgbClr val="83A933"/>
                      </a:solidFill>
                      <a:prstDash val="solid"/>
                    </a:lnR>
                    <a:lnT w="6350">
                      <a:solidFill>
                        <a:srgbClr val="83A933"/>
                      </a:solidFill>
                      <a:prstDash val="solid"/>
                    </a:lnT>
                    <a:lnB w="12700">
                      <a:solidFill>
                        <a:srgbClr val="83A933"/>
                      </a:solidFill>
                      <a:prstDash val="solid"/>
                    </a:lnB>
                  </a:tcPr>
                </a:tc>
                <a:tc>
                  <a:txBody>
                    <a:bodyPr/>
                    <a:lstStyle/>
                    <a:p>
                      <a:pPr>
                        <a:lnSpc>
                          <a:spcPct val="100000"/>
                        </a:lnSpc>
                      </a:pPr>
                      <a:endParaRPr sz="2100">
                        <a:latin typeface="Times New Roman"/>
                        <a:cs typeface="Times New Roman"/>
                      </a:endParaRPr>
                    </a:p>
                  </a:txBody>
                  <a:tcPr marL="0" marR="0" marT="0" marB="0">
                    <a:lnL w="6350">
                      <a:solidFill>
                        <a:srgbClr val="83A933"/>
                      </a:solidFill>
                      <a:prstDash val="solid"/>
                    </a:lnL>
                    <a:lnR w="6350">
                      <a:solidFill>
                        <a:srgbClr val="83A933"/>
                      </a:solidFill>
                      <a:prstDash val="solid"/>
                    </a:lnR>
                    <a:lnT w="6350">
                      <a:solidFill>
                        <a:srgbClr val="83A933"/>
                      </a:solidFill>
                      <a:prstDash val="solid"/>
                    </a:lnT>
                    <a:lnB w="12700">
                      <a:solidFill>
                        <a:srgbClr val="83A933"/>
                      </a:solidFill>
                      <a:prstDash val="solid"/>
                    </a:lnB>
                  </a:tcPr>
                </a:tc>
              </a:tr>
              <a:tr h="1085595">
                <a:tc>
                  <a:txBody>
                    <a:bodyPr/>
                    <a:lstStyle/>
                    <a:p>
                      <a:pPr>
                        <a:lnSpc>
                          <a:spcPct val="100000"/>
                        </a:lnSpc>
                        <a:spcBef>
                          <a:spcPts val="509"/>
                        </a:spcBef>
                      </a:pPr>
                      <a:endParaRPr sz="2000" dirty="0">
                        <a:latin typeface="Times New Roman"/>
                        <a:cs typeface="Times New Roman"/>
                      </a:endParaRPr>
                    </a:p>
                    <a:p>
                      <a:pPr marL="89535">
                        <a:lnSpc>
                          <a:spcPct val="100000"/>
                        </a:lnSpc>
                      </a:pPr>
                      <a:r>
                        <a:rPr sz="2000" spc="-10" dirty="0">
                          <a:latin typeface="Liberation Sans"/>
                          <a:cs typeface="Liberation Sans"/>
                        </a:rPr>
                        <a:t>Cephalosporin</a:t>
                      </a:r>
                      <a:r>
                        <a:rPr sz="2000" spc="-5" dirty="0">
                          <a:latin typeface="Liberation Sans"/>
                          <a:cs typeface="Liberation Sans"/>
                        </a:rPr>
                        <a:t> </a:t>
                      </a:r>
                      <a:r>
                        <a:rPr sz="2000" dirty="0">
                          <a:latin typeface="Liberation Sans"/>
                          <a:cs typeface="Liberation Sans"/>
                        </a:rPr>
                        <a:t>thế</a:t>
                      </a:r>
                      <a:r>
                        <a:rPr sz="2000" spc="-10" dirty="0">
                          <a:latin typeface="Liberation Sans"/>
                          <a:cs typeface="Liberation Sans"/>
                        </a:rPr>
                        <a:t> </a:t>
                      </a:r>
                      <a:r>
                        <a:rPr sz="2000" dirty="0">
                          <a:latin typeface="Liberation Sans"/>
                          <a:cs typeface="Liberation Sans"/>
                        </a:rPr>
                        <a:t>hệ</a:t>
                      </a:r>
                      <a:r>
                        <a:rPr sz="2000" spc="-15" dirty="0">
                          <a:latin typeface="Liberation Sans"/>
                          <a:cs typeface="Liberation Sans"/>
                        </a:rPr>
                        <a:t> </a:t>
                      </a:r>
                      <a:r>
                        <a:rPr sz="2000" spc="-50" dirty="0">
                          <a:latin typeface="Liberation Sans"/>
                          <a:cs typeface="Liberation Sans"/>
                        </a:rPr>
                        <a:t>I</a:t>
                      </a:r>
                      <a:endParaRPr sz="2000" dirty="0">
                        <a:latin typeface="Liberation Sans"/>
                        <a:cs typeface="Liberation Sans"/>
                      </a:endParaRPr>
                    </a:p>
                  </a:txBody>
                  <a:tcPr marL="0" marR="0" marT="64769" marB="0">
                    <a:lnL w="6350">
                      <a:solidFill>
                        <a:srgbClr val="83A933"/>
                      </a:solidFill>
                      <a:prstDash val="solid"/>
                    </a:lnL>
                    <a:lnR w="6350">
                      <a:solidFill>
                        <a:srgbClr val="83A933"/>
                      </a:solidFill>
                      <a:prstDash val="solid"/>
                    </a:lnR>
                    <a:lnT w="12700">
                      <a:solidFill>
                        <a:srgbClr val="83A933"/>
                      </a:solidFill>
                      <a:prstDash val="solid"/>
                    </a:lnT>
                    <a:lnB w="6350">
                      <a:solidFill>
                        <a:srgbClr val="83A933"/>
                      </a:solidFill>
                      <a:prstDash val="solid"/>
                    </a:lnB>
                    <a:solidFill>
                      <a:srgbClr val="83A933">
                        <a:alpha val="19999"/>
                      </a:srgbClr>
                    </a:solidFill>
                  </a:tcPr>
                </a:tc>
                <a:tc>
                  <a:txBody>
                    <a:bodyPr/>
                    <a:lstStyle/>
                    <a:p>
                      <a:pPr marL="90170" marR="988694">
                        <a:lnSpc>
                          <a:spcPts val="2230"/>
                        </a:lnSpc>
                        <a:spcBef>
                          <a:spcPts val="795"/>
                        </a:spcBef>
                      </a:pPr>
                      <a:r>
                        <a:rPr kumimoji="0" lang="en-US" sz="2000" b="0" i="0" kern="1200" dirty="0" smtClean="0">
                          <a:solidFill>
                            <a:schemeClr val="tx1"/>
                          </a:solidFill>
                          <a:latin typeface="+mn-lt"/>
                          <a:ea typeface="+mn-ea"/>
                          <a:cs typeface="+mn-cs"/>
                        </a:rPr>
                        <a:t>Cefadroxil</a:t>
                      </a:r>
                      <a:r>
                        <a:rPr kumimoji="0" lang="en-US" sz="2000" b="0" i="0" kern="1200" dirty="0" smtClean="0">
                          <a:solidFill>
                            <a:srgbClr val="FF0000"/>
                          </a:solidFill>
                          <a:latin typeface="+mn-lt"/>
                          <a:ea typeface="+mn-ea"/>
                          <a:cs typeface="+mn-cs"/>
                        </a:rPr>
                        <a:t> Cephalexin</a:t>
                      </a:r>
                    </a:p>
                    <a:p>
                      <a:pPr marL="90170" marR="988694">
                        <a:lnSpc>
                          <a:spcPts val="2230"/>
                        </a:lnSpc>
                        <a:spcBef>
                          <a:spcPts val="795"/>
                        </a:spcBef>
                      </a:pPr>
                      <a:r>
                        <a:rPr kumimoji="0" lang="en-US" sz="2000" b="0" i="0" kern="1200" dirty="0" err="1" smtClean="0">
                          <a:solidFill>
                            <a:srgbClr val="FF0000"/>
                          </a:solidFill>
                          <a:latin typeface="+mn-lt"/>
                          <a:ea typeface="+mn-ea"/>
                          <a:cs typeface="+mn-cs"/>
                        </a:rPr>
                        <a:t>Cefazolin</a:t>
                      </a:r>
                      <a:r>
                        <a:rPr kumimoji="0" lang="en-US" sz="2000" b="0" i="0" kern="1200" dirty="0" smtClean="0">
                          <a:solidFill>
                            <a:schemeClr val="tx1"/>
                          </a:solidFill>
                          <a:latin typeface="+mn-lt"/>
                          <a:ea typeface="+mn-ea"/>
                          <a:cs typeface="+mn-cs"/>
                        </a:rPr>
                        <a:t>,</a:t>
                      </a:r>
                    </a:p>
                    <a:p>
                      <a:pPr marL="90170" marR="988694">
                        <a:lnSpc>
                          <a:spcPts val="2230"/>
                        </a:lnSpc>
                        <a:spcBef>
                          <a:spcPts val="795"/>
                        </a:spcBef>
                      </a:pPr>
                      <a:r>
                        <a:rPr kumimoji="0" lang="en-US" sz="2000" b="0" i="0" kern="1200" dirty="0" err="1" smtClean="0">
                          <a:solidFill>
                            <a:srgbClr val="FF0000"/>
                          </a:solidFill>
                          <a:latin typeface="+mn-lt"/>
                          <a:ea typeface="+mn-ea"/>
                          <a:cs typeface="+mn-cs"/>
                        </a:rPr>
                        <a:t>Cefradine</a:t>
                      </a:r>
                      <a:r>
                        <a:rPr kumimoji="0" lang="en-US" sz="2000" b="0" i="0" kern="1200" baseline="0" dirty="0" smtClean="0">
                          <a:solidFill>
                            <a:srgbClr val="FF0000"/>
                          </a:solidFill>
                          <a:latin typeface="+mn-lt"/>
                          <a:ea typeface="+mn-ea"/>
                          <a:cs typeface="+mn-cs"/>
                        </a:rPr>
                        <a:t> (</a:t>
                      </a:r>
                      <a:r>
                        <a:rPr kumimoji="0" lang="en-US" sz="2000" b="0" i="0" kern="1200" baseline="0" dirty="0" err="1" smtClean="0">
                          <a:solidFill>
                            <a:srgbClr val="FF0000"/>
                          </a:solidFill>
                          <a:latin typeface="+mn-lt"/>
                          <a:ea typeface="+mn-ea"/>
                          <a:cs typeface="+mn-cs"/>
                        </a:rPr>
                        <a:t>faszeen</a:t>
                      </a:r>
                      <a:r>
                        <a:rPr kumimoji="0" lang="en-US" sz="2000" b="0" i="0" kern="1200" baseline="0" dirty="0" smtClean="0">
                          <a:solidFill>
                            <a:srgbClr val="FF0000"/>
                          </a:solidFill>
                          <a:latin typeface="+mn-lt"/>
                          <a:ea typeface="+mn-ea"/>
                          <a:cs typeface="+mn-cs"/>
                        </a:rPr>
                        <a:t>)</a:t>
                      </a:r>
                      <a:endParaRPr lang="en-US" sz="2000" dirty="0">
                        <a:solidFill>
                          <a:srgbClr val="FF0000"/>
                        </a:solidFill>
                        <a:latin typeface="Liberation Sans"/>
                        <a:cs typeface="Liberation Sans"/>
                      </a:endParaRPr>
                    </a:p>
                  </a:txBody>
                  <a:tcPr marL="0" marR="0" marT="100965" marB="0">
                    <a:lnL w="6350">
                      <a:solidFill>
                        <a:srgbClr val="83A933"/>
                      </a:solidFill>
                      <a:prstDash val="solid"/>
                    </a:lnL>
                    <a:lnR w="6350">
                      <a:solidFill>
                        <a:srgbClr val="83A933"/>
                      </a:solidFill>
                      <a:prstDash val="solid"/>
                    </a:lnR>
                    <a:lnT w="12700">
                      <a:solidFill>
                        <a:srgbClr val="83A933"/>
                      </a:solidFill>
                      <a:prstDash val="solid"/>
                    </a:lnT>
                    <a:lnB w="6350">
                      <a:solidFill>
                        <a:srgbClr val="83A933"/>
                      </a:solidFill>
                      <a:prstDash val="solid"/>
                    </a:lnB>
                    <a:solidFill>
                      <a:srgbClr val="83A933">
                        <a:alpha val="19999"/>
                      </a:srgbClr>
                    </a:solidFill>
                  </a:tcPr>
                </a:tc>
              </a:tr>
              <a:tr h="1301148">
                <a:tc>
                  <a:txBody>
                    <a:bodyPr/>
                    <a:lstStyle/>
                    <a:p>
                      <a:pPr>
                        <a:lnSpc>
                          <a:spcPct val="100000"/>
                        </a:lnSpc>
                        <a:spcBef>
                          <a:spcPts val="1745"/>
                        </a:spcBef>
                      </a:pPr>
                      <a:endParaRPr sz="2000" dirty="0">
                        <a:latin typeface="Times New Roman"/>
                        <a:cs typeface="Times New Roman"/>
                      </a:endParaRPr>
                    </a:p>
                    <a:p>
                      <a:pPr marL="89535">
                        <a:lnSpc>
                          <a:spcPct val="100000"/>
                        </a:lnSpc>
                      </a:pPr>
                      <a:r>
                        <a:rPr sz="2000" spc="-10" dirty="0">
                          <a:latin typeface="Liberation Sans"/>
                          <a:cs typeface="Liberation Sans"/>
                        </a:rPr>
                        <a:t>Cephalosporin</a:t>
                      </a:r>
                      <a:r>
                        <a:rPr sz="2000" dirty="0">
                          <a:latin typeface="Liberation Sans"/>
                          <a:cs typeface="Liberation Sans"/>
                        </a:rPr>
                        <a:t> thế</a:t>
                      </a:r>
                      <a:r>
                        <a:rPr sz="2000" spc="-5" dirty="0">
                          <a:latin typeface="Liberation Sans"/>
                          <a:cs typeface="Liberation Sans"/>
                        </a:rPr>
                        <a:t> </a:t>
                      </a:r>
                      <a:r>
                        <a:rPr sz="2000" dirty="0">
                          <a:latin typeface="Liberation Sans"/>
                          <a:cs typeface="Liberation Sans"/>
                        </a:rPr>
                        <a:t>hệ</a:t>
                      </a:r>
                      <a:r>
                        <a:rPr sz="2000" spc="-5" dirty="0">
                          <a:latin typeface="Liberation Sans"/>
                          <a:cs typeface="Liberation Sans"/>
                        </a:rPr>
                        <a:t> </a:t>
                      </a:r>
                      <a:r>
                        <a:rPr sz="2000" dirty="0">
                          <a:latin typeface="Liberation Sans"/>
                          <a:cs typeface="Liberation Sans"/>
                        </a:rPr>
                        <a:t>thứ</a:t>
                      </a:r>
                      <a:r>
                        <a:rPr sz="2000" spc="-20" dirty="0">
                          <a:latin typeface="Liberation Sans"/>
                          <a:cs typeface="Liberation Sans"/>
                        </a:rPr>
                        <a:t> </a:t>
                      </a:r>
                      <a:r>
                        <a:rPr sz="2000" spc="-25" dirty="0">
                          <a:latin typeface="Liberation Sans"/>
                          <a:cs typeface="Liberation Sans"/>
                        </a:rPr>
                        <a:t>II</a:t>
                      </a:r>
                      <a:endParaRPr sz="2000" dirty="0">
                        <a:latin typeface="Liberation Sans"/>
                        <a:cs typeface="Liberation Sans"/>
                      </a:endParaRPr>
                    </a:p>
                  </a:txBody>
                  <a:tcPr marL="0" marR="0" marT="221615" marB="0">
                    <a:lnL w="6350">
                      <a:solidFill>
                        <a:srgbClr val="83A933"/>
                      </a:solidFill>
                      <a:prstDash val="solid"/>
                    </a:lnL>
                    <a:lnR w="6350">
                      <a:solidFill>
                        <a:srgbClr val="83A933"/>
                      </a:solidFill>
                      <a:prstDash val="solid"/>
                    </a:lnR>
                    <a:lnT w="6350">
                      <a:solidFill>
                        <a:srgbClr val="83A933"/>
                      </a:solidFill>
                      <a:prstDash val="solid"/>
                    </a:lnT>
                    <a:lnB w="6350">
                      <a:solidFill>
                        <a:srgbClr val="83A933"/>
                      </a:solidFill>
                      <a:prstDash val="solid"/>
                    </a:lnB>
                  </a:tcPr>
                </a:tc>
                <a:tc>
                  <a:txBody>
                    <a:bodyPr/>
                    <a:lstStyle/>
                    <a:p>
                      <a:pPr marL="90170" marR="1043305" algn="just">
                        <a:lnSpc>
                          <a:spcPct val="93100"/>
                        </a:lnSpc>
                        <a:spcBef>
                          <a:spcPts val="860"/>
                        </a:spcBef>
                      </a:pPr>
                      <a:r>
                        <a:rPr sz="2000" spc="-10" dirty="0" err="1" smtClean="0">
                          <a:solidFill>
                            <a:srgbClr val="FF0000"/>
                          </a:solidFill>
                          <a:latin typeface="Liberation Sans"/>
                          <a:cs typeface="Liberation Sans"/>
                        </a:rPr>
                        <a:t>Cefuroxim</a:t>
                      </a:r>
                      <a:r>
                        <a:rPr lang="en-US" sz="2000" spc="-10" dirty="0" smtClean="0">
                          <a:solidFill>
                            <a:srgbClr val="FF0000"/>
                          </a:solidFill>
                          <a:latin typeface="Liberation Sans"/>
                          <a:cs typeface="Liberation Sans"/>
                        </a:rPr>
                        <a:t>(</a:t>
                      </a:r>
                      <a:r>
                        <a:rPr lang="en-US" sz="2000" spc="-10" dirty="0" err="1" smtClean="0">
                          <a:solidFill>
                            <a:srgbClr val="FF0000"/>
                          </a:solidFill>
                          <a:latin typeface="Liberation Sans"/>
                          <a:cs typeface="Liberation Sans"/>
                        </a:rPr>
                        <a:t>Cefuroxim</a:t>
                      </a:r>
                      <a:r>
                        <a:rPr lang="en-US" sz="2000" spc="-10" baseline="0" dirty="0" smtClean="0">
                          <a:solidFill>
                            <a:srgbClr val="FF0000"/>
                          </a:solidFill>
                          <a:latin typeface="Liberation Sans"/>
                          <a:cs typeface="Liberation Sans"/>
                        </a:rPr>
                        <a:t> 250mg , </a:t>
                      </a:r>
                      <a:r>
                        <a:rPr lang="en-US" sz="2000" spc="-10" baseline="0" dirty="0" err="1" smtClean="0">
                          <a:solidFill>
                            <a:srgbClr val="FF0000"/>
                          </a:solidFill>
                          <a:latin typeface="Liberation Sans"/>
                          <a:cs typeface="Liberation Sans"/>
                        </a:rPr>
                        <a:t>Medaxetine</a:t>
                      </a:r>
                      <a:r>
                        <a:rPr lang="en-US" sz="2000" spc="-10" baseline="0" dirty="0" smtClean="0">
                          <a:solidFill>
                            <a:srgbClr val="FF0000"/>
                          </a:solidFill>
                          <a:latin typeface="Liberation Sans"/>
                          <a:cs typeface="Liberation Sans"/>
                        </a:rPr>
                        <a:t>)</a:t>
                      </a:r>
                    </a:p>
                    <a:p>
                      <a:pPr marL="90170" marR="1043305">
                        <a:lnSpc>
                          <a:spcPct val="93100"/>
                        </a:lnSpc>
                        <a:spcBef>
                          <a:spcPts val="860"/>
                        </a:spcBef>
                      </a:pPr>
                      <a:r>
                        <a:rPr sz="2000" spc="-10" dirty="0" err="1" smtClean="0">
                          <a:latin typeface="Liberation Sans"/>
                          <a:cs typeface="Liberation Sans"/>
                        </a:rPr>
                        <a:t>Cefamandol</a:t>
                      </a:r>
                      <a:r>
                        <a:rPr sz="2000" spc="-10" dirty="0" smtClean="0">
                          <a:latin typeface="Liberation Sans"/>
                          <a:cs typeface="Liberation Sans"/>
                        </a:rPr>
                        <a:t> </a:t>
                      </a:r>
                      <a:endParaRPr lang="en-US" sz="2000" spc="-10" dirty="0" smtClean="0">
                        <a:latin typeface="Liberation Sans"/>
                        <a:cs typeface="Liberation Sans"/>
                      </a:endParaRPr>
                    </a:p>
                    <a:p>
                      <a:pPr marL="90170" marR="1043305">
                        <a:lnSpc>
                          <a:spcPct val="93100"/>
                        </a:lnSpc>
                        <a:spcBef>
                          <a:spcPts val="860"/>
                        </a:spcBef>
                      </a:pPr>
                      <a:r>
                        <a:rPr sz="2000" spc="-10" dirty="0" err="1" smtClean="0">
                          <a:latin typeface="Liberation Sans"/>
                          <a:cs typeface="Liberation Sans"/>
                        </a:rPr>
                        <a:t>Cefotetan</a:t>
                      </a:r>
                      <a:r>
                        <a:rPr lang="en-US" sz="2000" spc="-10" dirty="0" smtClean="0">
                          <a:latin typeface="Liberation Sans"/>
                          <a:cs typeface="Liberation Sans"/>
                        </a:rPr>
                        <a:t>,</a:t>
                      </a:r>
                      <a:r>
                        <a:rPr sz="2000" spc="-10" dirty="0" smtClean="0">
                          <a:latin typeface="Liberation Sans"/>
                          <a:cs typeface="Liberation Sans"/>
                        </a:rPr>
                        <a:t> </a:t>
                      </a:r>
                      <a:r>
                        <a:rPr sz="2000" spc="-10" dirty="0">
                          <a:latin typeface="Liberation Sans"/>
                          <a:cs typeface="Liberation Sans"/>
                        </a:rPr>
                        <a:t>Cefaclor</a:t>
                      </a:r>
                      <a:endParaRPr sz="2000" dirty="0">
                        <a:latin typeface="Liberation Sans"/>
                        <a:cs typeface="Liberation Sans"/>
                      </a:endParaRPr>
                    </a:p>
                  </a:txBody>
                  <a:tcPr marL="0" marR="0" marT="109220" marB="0">
                    <a:lnL w="6350">
                      <a:solidFill>
                        <a:srgbClr val="83A933"/>
                      </a:solidFill>
                      <a:prstDash val="solid"/>
                    </a:lnL>
                    <a:lnR w="6350">
                      <a:solidFill>
                        <a:srgbClr val="83A933"/>
                      </a:solidFill>
                      <a:prstDash val="solid"/>
                    </a:lnR>
                    <a:lnT w="6350">
                      <a:solidFill>
                        <a:srgbClr val="83A933"/>
                      </a:solidFill>
                      <a:prstDash val="solid"/>
                    </a:lnT>
                    <a:lnB w="6350">
                      <a:solidFill>
                        <a:srgbClr val="83A933"/>
                      </a:solidFill>
                      <a:prstDash val="solid"/>
                    </a:lnB>
                  </a:tcPr>
                </a:tc>
              </a:tr>
              <a:tr h="1600200">
                <a:tc>
                  <a:txBody>
                    <a:bodyPr/>
                    <a:lstStyle/>
                    <a:p>
                      <a:pPr>
                        <a:lnSpc>
                          <a:spcPct val="100000"/>
                        </a:lnSpc>
                      </a:pPr>
                      <a:endParaRPr sz="2000">
                        <a:latin typeface="Times New Roman"/>
                        <a:cs typeface="Times New Roman"/>
                      </a:endParaRPr>
                    </a:p>
                    <a:p>
                      <a:pPr>
                        <a:lnSpc>
                          <a:spcPct val="100000"/>
                        </a:lnSpc>
                        <a:spcBef>
                          <a:spcPts val="685"/>
                        </a:spcBef>
                      </a:pPr>
                      <a:endParaRPr sz="2000">
                        <a:latin typeface="Times New Roman"/>
                        <a:cs typeface="Times New Roman"/>
                      </a:endParaRPr>
                    </a:p>
                    <a:p>
                      <a:pPr marL="89535">
                        <a:lnSpc>
                          <a:spcPct val="100000"/>
                        </a:lnSpc>
                      </a:pPr>
                      <a:r>
                        <a:rPr sz="2000" spc="-10" dirty="0">
                          <a:latin typeface="Liberation Sans"/>
                          <a:cs typeface="Liberation Sans"/>
                        </a:rPr>
                        <a:t>Cephalosporin</a:t>
                      </a:r>
                      <a:r>
                        <a:rPr sz="2000" dirty="0">
                          <a:latin typeface="Liberation Sans"/>
                          <a:cs typeface="Liberation Sans"/>
                        </a:rPr>
                        <a:t> thế</a:t>
                      </a:r>
                      <a:r>
                        <a:rPr sz="2000" spc="-5" dirty="0">
                          <a:latin typeface="Liberation Sans"/>
                          <a:cs typeface="Liberation Sans"/>
                        </a:rPr>
                        <a:t> </a:t>
                      </a:r>
                      <a:r>
                        <a:rPr sz="2000" dirty="0">
                          <a:latin typeface="Liberation Sans"/>
                          <a:cs typeface="Liberation Sans"/>
                        </a:rPr>
                        <a:t>hệ</a:t>
                      </a:r>
                      <a:r>
                        <a:rPr sz="2000" spc="-5" dirty="0">
                          <a:latin typeface="Liberation Sans"/>
                          <a:cs typeface="Liberation Sans"/>
                        </a:rPr>
                        <a:t> </a:t>
                      </a:r>
                      <a:r>
                        <a:rPr sz="2000" dirty="0">
                          <a:latin typeface="Liberation Sans"/>
                          <a:cs typeface="Liberation Sans"/>
                        </a:rPr>
                        <a:t>thứ</a:t>
                      </a:r>
                      <a:r>
                        <a:rPr sz="2000" spc="-20" dirty="0">
                          <a:latin typeface="Liberation Sans"/>
                          <a:cs typeface="Liberation Sans"/>
                        </a:rPr>
                        <a:t> </a:t>
                      </a:r>
                      <a:r>
                        <a:rPr sz="2000" spc="-25" dirty="0">
                          <a:latin typeface="Liberation Sans"/>
                          <a:cs typeface="Liberation Sans"/>
                        </a:rPr>
                        <a:t>III</a:t>
                      </a:r>
                      <a:endParaRPr sz="2000">
                        <a:latin typeface="Liberation Sans"/>
                        <a:cs typeface="Liberation Sans"/>
                      </a:endParaRPr>
                    </a:p>
                  </a:txBody>
                  <a:tcPr marL="0" marR="0" marT="0" marB="0">
                    <a:lnL w="6350">
                      <a:solidFill>
                        <a:srgbClr val="83A933"/>
                      </a:solidFill>
                      <a:prstDash val="solid"/>
                    </a:lnL>
                    <a:lnR w="6350">
                      <a:solidFill>
                        <a:srgbClr val="83A933"/>
                      </a:solidFill>
                      <a:prstDash val="solid"/>
                    </a:lnR>
                    <a:lnT w="6350">
                      <a:solidFill>
                        <a:srgbClr val="83A933"/>
                      </a:solidFill>
                      <a:prstDash val="solid"/>
                    </a:lnT>
                    <a:lnB w="6350">
                      <a:solidFill>
                        <a:srgbClr val="83A933"/>
                      </a:solidFill>
                      <a:prstDash val="solid"/>
                    </a:lnB>
                    <a:solidFill>
                      <a:srgbClr val="83A933">
                        <a:alpha val="19999"/>
                      </a:srgbClr>
                    </a:solidFill>
                  </a:tcPr>
                </a:tc>
                <a:tc>
                  <a:txBody>
                    <a:bodyPr/>
                    <a:lstStyle/>
                    <a:p>
                      <a:pPr marL="90170" marR="963930">
                        <a:lnSpc>
                          <a:spcPts val="2230"/>
                        </a:lnSpc>
                        <a:spcBef>
                          <a:spcPts val="1040"/>
                        </a:spcBef>
                      </a:pPr>
                      <a:r>
                        <a:rPr sz="2000" spc="-10" dirty="0" err="1" smtClean="0">
                          <a:solidFill>
                            <a:srgbClr val="FF0000"/>
                          </a:solidFill>
                          <a:latin typeface="Liberation Sans"/>
                          <a:cs typeface="Liberation Sans"/>
                        </a:rPr>
                        <a:t>Cefotaxim</a:t>
                      </a:r>
                      <a:r>
                        <a:rPr lang="en-US" sz="2000" spc="-10" dirty="0" smtClean="0">
                          <a:solidFill>
                            <a:srgbClr val="FF0000"/>
                          </a:solidFill>
                          <a:latin typeface="Liberation Sans"/>
                          <a:cs typeface="Liberation Sans"/>
                        </a:rPr>
                        <a:t>,</a:t>
                      </a:r>
                      <a:r>
                        <a:rPr sz="2000" spc="-10" dirty="0" smtClean="0">
                          <a:solidFill>
                            <a:srgbClr val="FF0000"/>
                          </a:solidFill>
                          <a:latin typeface="Liberation Sans"/>
                          <a:cs typeface="Liberation Sans"/>
                        </a:rPr>
                        <a:t> </a:t>
                      </a:r>
                      <a:r>
                        <a:rPr sz="2000" spc="-10" dirty="0" err="1">
                          <a:solidFill>
                            <a:srgbClr val="FF0000"/>
                          </a:solidFill>
                          <a:latin typeface="Liberation Sans"/>
                          <a:cs typeface="Liberation Sans"/>
                        </a:rPr>
                        <a:t>Ceftriaxon</a:t>
                      </a:r>
                      <a:r>
                        <a:rPr sz="2000" spc="-10" dirty="0">
                          <a:solidFill>
                            <a:srgbClr val="FF0000"/>
                          </a:solidFill>
                          <a:latin typeface="Liberation Sans"/>
                          <a:cs typeface="Liberation Sans"/>
                        </a:rPr>
                        <a:t> </a:t>
                      </a:r>
                      <a:r>
                        <a:rPr sz="2000" spc="-10" dirty="0" err="1" smtClean="0">
                          <a:latin typeface="Liberation Sans"/>
                          <a:cs typeface="Liberation Sans"/>
                        </a:rPr>
                        <a:t>Ceftazidim</a:t>
                      </a:r>
                      <a:r>
                        <a:rPr lang="en-US" sz="2000" spc="-10" dirty="0" smtClean="0">
                          <a:latin typeface="Liberation Sans"/>
                          <a:cs typeface="Liberation Sans"/>
                        </a:rPr>
                        <a:t>,</a:t>
                      </a:r>
                      <a:r>
                        <a:rPr sz="2000" spc="-10" dirty="0" smtClean="0">
                          <a:latin typeface="Liberation Sans"/>
                          <a:cs typeface="Liberation Sans"/>
                        </a:rPr>
                        <a:t> </a:t>
                      </a:r>
                      <a:r>
                        <a:rPr sz="2000" spc="-10" dirty="0">
                          <a:latin typeface="Liberation Sans"/>
                          <a:cs typeface="Liberation Sans"/>
                        </a:rPr>
                        <a:t>Cefoperazon Cefixim</a:t>
                      </a:r>
                      <a:endParaRPr sz="2000" dirty="0">
                        <a:latin typeface="Liberation Sans"/>
                        <a:cs typeface="Liberation Sans"/>
                      </a:endParaRPr>
                    </a:p>
                  </a:txBody>
                  <a:tcPr marL="0" marR="0" marT="132080" marB="0">
                    <a:lnL w="6350">
                      <a:solidFill>
                        <a:srgbClr val="83A933"/>
                      </a:solidFill>
                      <a:prstDash val="solid"/>
                    </a:lnL>
                    <a:lnR w="6350">
                      <a:solidFill>
                        <a:srgbClr val="83A933"/>
                      </a:solidFill>
                      <a:prstDash val="solid"/>
                    </a:lnR>
                    <a:lnT w="6350">
                      <a:solidFill>
                        <a:srgbClr val="83A933"/>
                      </a:solidFill>
                      <a:prstDash val="solid"/>
                    </a:lnT>
                    <a:lnB w="6350">
                      <a:solidFill>
                        <a:srgbClr val="83A933"/>
                      </a:solidFill>
                      <a:prstDash val="solid"/>
                    </a:lnB>
                    <a:solidFill>
                      <a:srgbClr val="83A933">
                        <a:alpha val="19999"/>
                      </a:srgbClr>
                    </a:solidFill>
                  </a:tcPr>
                </a:tc>
              </a:tr>
              <a:tr h="772125">
                <a:tc>
                  <a:txBody>
                    <a:bodyPr/>
                    <a:lstStyle/>
                    <a:p>
                      <a:pPr marL="89535">
                        <a:lnSpc>
                          <a:spcPct val="100000"/>
                        </a:lnSpc>
                        <a:spcBef>
                          <a:spcPts val="1620"/>
                        </a:spcBef>
                      </a:pPr>
                      <a:r>
                        <a:rPr sz="2000" spc="-10" dirty="0">
                          <a:latin typeface="Liberation Sans"/>
                          <a:cs typeface="Liberation Sans"/>
                        </a:rPr>
                        <a:t>Cephalosporin</a:t>
                      </a:r>
                      <a:r>
                        <a:rPr sz="2000" dirty="0">
                          <a:latin typeface="Liberation Sans"/>
                          <a:cs typeface="Liberation Sans"/>
                        </a:rPr>
                        <a:t> thế</a:t>
                      </a:r>
                      <a:r>
                        <a:rPr sz="2000" spc="-5" dirty="0">
                          <a:latin typeface="Liberation Sans"/>
                          <a:cs typeface="Liberation Sans"/>
                        </a:rPr>
                        <a:t> </a:t>
                      </a:r>
                      <a:r>
                        <a:rPr sz="2000" dirty="0">
                          <a:latin typeface="Liberation Sans"/>
                          <a:cs typeface="Liberation Sans"/>
                        </a:rPr>
                        <a:t>hệ</a:t>
                      </a:r>
                      <a:r>
                        <a:rPr sz="2000" spc="-5" dirty="0">
                          <a:latin typeface="Liberation Sans"/>
                          <a:cs typeface="Liberation Sans"/>
                        </a:rPr>
                        <a:t> </a:t>
                      </a:r>
                      <a:r>
                        <a:rPr sz="2000" dirty="0">
                          <a:latin typeface="Liberation Sans"/>
                          <a:cs typeface="Liberation Sans"/>
                        </a:rPr>
                        <a:t>thứ</a:t>
                      </a:r>
                      <a:r>
                        <a:rPr sz="2000" spc="-20" dirty="0">
                          <a:latin typeface="Liberation Sans"/>
                          <a:cs typeface="Liberation Sans"/>
                        </a:rPr>
                        <a:t> </a:t>
                      </a:r>
                      <a:r>
                        <a:rPr sz="2000" spc="-25" dirty="0">
                          <a:latin typeface="Liberation Sans"/>
                          <a:cs typeface="Liberation Sans"/>
                        </a:rPr>
                        <a:t>IV</a:t>
                      </a:r>
                      <a:endParaRPr sz="2000">
                        <a:latin typeface="Liberation Sans"/>
                        <a:cs typeface="Liberation Sans"/>
                      </a:endParaRPr>
                    </a:p>
                  </a:txBody>
                  <a:tcPr marL="0" marR="0" marT="205740" marB="0">
                    <a:lnL w="6350">
                      <a:solidFill>
                        <a:srgbClr val="83A933"/>
                      </a:solidFill>
                      <a:prstDash val="solid"/>
                    </a:lnL>
                    <a:lnR w="6350">
                      <a:solidFill>
                        <a:srgbClr val="83A933"/>
                      </a:solidFill>
                      <a:prstDash val="solid"/>
                    </a:lnR>
                    <a:lnT w="6350">
                      <a:solidFill>
                        <a:srgbClr val="83A933"/>
                      </a:solidFill>
                      <a:prstDash val="solid"/>
                    </a:lnT>
                    <a:lnB w="6350">
                      <a:solidFill>
                        <a:srgbClr val="83A933"/>
                      </a:solidFill>
                      <a:prstDash val="solid"/>
                    </a:lnB>
                  </a:tcPr>
                </a:tc>
                <a:tc>
                  <a:txBody>
                    <a:bodyPr/>
                    <a:lstStyle/>
                    <a:p>
                      <a:pPr marL="90170" marR="1318895">
                        <a:lnSpc>
                          <a:spcPts val="2230"/>
                        </a:lnSpc>
                        <a:spcBef>
                          <a:spcPts val="725"/>
                        </a:spcBef>
                      </a:pPr>
                      <a:r>
                        <a:rPr sz="2000" spc="-10" dirty="0" err="1">
                          <a:latin typeface="Liberation Sans"/>
                          <a:cs typeface="Liberation Sans"/>
                        </a:rPr>
                        <a:t>Cefepim</a:t>
                      </a:r>
                      <a:r>
                        <a:rPr sz="2000" spc="-10" dirty="0">
                          <a:latin typeface="Liberation Sans"/>
                          <a:cs typeface="Liberation Sans"/>
                        </a:rPr>
                        <a:t> </a:t>
                      </a:r>
                      <a:r>
                        <a:rPr lang="en-US" sz="2000" spc="-10" dirty="0" smtClean="0">
                          <a:latin typeface="Liberation Sans"/>
                          <a:cs typeface="Liberation Sans"/>
                        </a:rPr>
                        <a:t>,</a:t>
                      </a:r>
                      <a:r>
                        <a:rPr sz="2000" spc="-10" dirty="0" err="1" smtClean="0">
                          <a:latin typeface="Liberation Sans"/>
                          <a:cs typeface="Liberation Sans"/>
                        </a:rPr>
                        <a:t>Cepiprom</a:t>
                      </a:r>
                      <a:endParaRPr sz="2000" dirty="0">
                        <a:latin typeface="Liberation Sans"/>
                        <a:cs typeface="Liberation Sans"/>
                      </a:endParaRPr>
                    </a:p>
                  </a:txBody>
                  <a:tcPr marL="0" marR="0" marT="92075" marB="0">
                    <a:lnL w="6350">
                      <a:solidFill>
                        <a:srgbClr val="83A933"/>
                      </a:solidFill>
                      <a:prstDash val="solid"/>
                    </a:lnL>
                    <a:lnR w="6350">
                      <a:solidFill>
                        <a:srgbClr val="83A933"/>
                      </a:solidFill>
                      <a:prstDash val="solid"/>
                    </a:lnR>
                    <a:lnT w="6350">
                      <a:solidFill>
                        <a:srgbClr val="83A933"/>
                      </a:solidFill>
                      <a:prstDash val="solid"/>
                    </a:lnT>
                    <a:lnB w="6350">
                      <a:solidFill>
                        <a:srgbClr val="83A933"/>
                      </a:solidFill>
                      <a:prstDash val="solid"/>
                    </a:lnB>
                  </a:tcPr>
                </a:tc>
              </a:tr>
            </a:tbl>
          </a:graphicData>
        </a:graphic>
      </p:graphicFrame>
      <p:sp>
        <p:nvSpPr>
          <p:cNvPr id="4" name="object 4"/>
          <p:cNvSpPr txBox="1">
            <a:spLocks noGrp="1"/>
          </p:cNvSpPr>
          <p:nvPr>
            <p:ph type="title"/>
          </p:nvPr>
        </p:nvSpPr>
        <p:spPr>
          <a:xfrm>
            <a:off x="457200" y="0"/>
            <a:ext cx="8229600" cy="628377"/>
          </a:xfrm>
          <a:prstGeom prst="rect">
            <a:avLst/>
          </a:prstGeom>
        </p:spPr>
        <p:txBody>
          <a:bodyPr vert="horz" wrap="square" lIns="0" tIns="12700" rIns="0" bIns="0" rtlCol="0">
            <a:spAutoFit/>
          </a:bodyPr>
          <a:lstStyle/>
          <a:p>
            <a:pPr marL="544195">
              <a:lnSpc>
                <a:spcPct val="100000"/>
              </a:lnSpc>
              <a:spcBef>
                <a:spcPts val="100"/>
              </a:spcBef>
            </a:pPr>
            <a:r>
              <a:rPr sz="4000" spc="-45" dirty="0" smtClean="0"/>
              <a:t> </a:t>
            </a:r>
            <a:r>
              <a:rPr sz="4000" dirty="0"/>
              <a:t>Phân</a:t>
            </a:r>
            <a:r>
              <a:rPr sz="4000" spc="-60" dirty="0"/>
              <a:t> </a:t>
            </a:r>
            <a:r>
              <a:rPr sz="4000" dirty="0"/>
              <a:t>nhóm</a:t>
            </a:r>
            <a:r>
              <a:rPr sz="4000" spc="-70" dirty="0"/>
              <a:t> </a:t>
            </a:r>
            <a:r>
              <a:rPr sz="4000" spc="-10" dirty="0"/>
              <a:t>Cephalosporin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732519" y="6539230"/>
            <a:ext cx="2190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B4A687"/>
                </a:solidFill>
                <a:latin typeface="DejaVu Sans"/>
                <a:cs typeface="DejaVu Sans"/>
              </a:rPr>
              <a:t>27</a:t>
            </a:r>
            <a:endParaRPr sz="1200">
              <a:latin typeface="DejaVu Sans"/>
              <a:cs typeface="DejaVu Sans"/>
            </a:endParaRPr>
          </a:p>
        </p:txBody>
      </p:sp>
      <p:sp>
        <p:nvSpPr>
          <p:cNvPr id="5" name="Title 4"/>
          <p:cNvSpPr>
            <a:spLocks noGrp="1"/>
          </p:cNvSpPr>
          <p:nvPr>
            <p:ph type="title"/>
          </p:nvPr>
        </p:nvSpPr>
        <p:spPr>
          <a:xfrm>
            <a:off x="457200" y="0"/>
            <a:ext cx="8229600" cy="990600"/>
          </a:xfrm>
        </p:spPr>
        <p:txBody>
          <a:bodyPr>
            <a:normAutofit/>
          </a:bodyPr>
          <a:lstStyle/>
          <a:p>
            <a:r>
              <a:rPr lang="en-US" dirty="0" smtClean="0"/>
              <a:t>Tác dụng phụ : </a:t>
            </a:r>
            <a:endParaRPr lang="en-US" dirty="0"/>
          </a:p>
        </p:txBody>
      </p:sp>
      <p:sp>
        <p:nvSpPr>
          <p:cNvPr id="6" name="TextBox 5"/>
          <p:cNvSpPr txBox="1"/>
          <p:nvPr/>
        </p:nvSpPr>
        <p:spPr>
          <a:xfrm>
            <a:off x="762000" y="1143000"/>
            <a:ext cx="5791200" cy="646331"/>
          </a:xfrm>
          <a:prstGeom prst="rect">
            <a:avLst/>
          </a:prstGeom>
          <a:noFill/>
        </p:spPr>
        <p:txBody>
          <a:bodyPr wrap="square" rtlCol="0">
            <a:spAutoFit/>
          </a:bodyPr>
          <a:lstStyle/>
          <a:p>
            <a:r>
              <a:rPr lang="vi-VN" dirty="0"/>
              <a:t>Cephalosporin có độc tính thấp và nhìn chung an toàn trong số các nhóm kháng </a:t>
            </a:r>
            <a:r>
              <a:rPr lang="vi-VN" dirty="0" smtClean="0"/>
              <a:t>sinh</a:t>
            </a:r>
            <a:r>
              <a:rPr lang="en-US" dirty="0" smtClean="0"/>
              <a:t>;</a:t>
            </a:r>
            <a:endParaRPr lang="en-US" dirty="0"/>
          </a:p>
        </p:txBody>
      </p:sp>
      <p:sp>
        <p:nvSpPr>
          <p:cNvPr id="7" name="TextBox 6"/>
          <p:cNvSpPr txBox="1"/>
          <p:nvPr/>
        </p:nvSpPr>
        <p:spPr>
          <a:xfrm>
            <a:off x="762000" y="1905000"/>
            <a:ext cx="7315200" cy="369332"/>
          </a:xfrm>
          <a:prstGeom prst="rect">
            <a:avLst/>
          </a:prstGeom>
          <a:noFill/>
        </p:spPr>
        <p:txBody>
          <a:bodyPr wrap="square" rtlCol="0">
            <a:spAutoFit/>
          </a:bodyPr>
          <a:lstStyle/>
          <a:p>
            <a:r>
              <a:rPr lang="en-US" dirty="0" smtClean="0"/>
              <a:t>Một số tác dụng thường gặp : </a:t>
            </a:r>
            <a:r>
              <a:rPr lang="vi-VN" dirty="0"/>
              <a:t>buồn nôn, nôn, chán ăn và đau bụng</a:t>
            </a:r>
            <a:endParaRPr lang="en-US" dirty="0"/>
          </a:p>
        </p:txBody>
      </p:sp>
      <p:sp>
        <p:nvSpPr>
          <p:cNvPr id="8" name="TextBox 7"/>
          <p:cNvSpPr txBox="1"/>
          <p:nvPr/>
        </p:nvSpPr>
        <p:spPr>
          <a:xfrm>
            <a:off x="762000" y="2438400"/>
            <a:ext cx="7010400" cy="923330"/>
          </a:xfrm>
          <a:prstGeom prst="rect">
            <a:avLst/>
          </a:prstGeom>
          <a:noFill/>
        </p:spPr>
        <p:txBody>
          <a:bodyPr wrap="square" rtlCol="0">
            <a:spAutoFit/>
          </a:bodyPr>
          <a:lstStyle/>
          <a:p>
            <a:r>
              <a:rPr lang="en-US" dirty="0" smtClean="0"/>
              <a:t>Một số tác dụng ít gặp hơn : </a:t>
            </a:r>
            <a:r>
              <a:rPr lang="vi-VN" dirty="0"/>
              <a:t>dị ứng, thiếu máu tán huyết miễn dịch liên quan đến thuốc, giảm vitamin K, viêm đại tràng giả mạc, phản ứng giống disulfiram, tăng độc tính trên thận của aminoglycoside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2519" y="6539230"/>
            <a:ext cx="2190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B4A687"/>
                </a:solidFill>
                <a:latin typeface="DejaVu Sans"/>
                <a:cs typeface="DejaVu Sans"/>
              </a:rPr>
              <a:t>28</a:t>
            </a:r>
            <a:endParaRPr sz="1200">
              <a:latin typeface="DejaVu Sans"/>
              <a:cs typeface="DejaVu Sans"/>
            </a:endParaRPr>
          </a:p>
        </p:txBody>
      </p:sp>
      <p:sp>
        <p:nvSpPr>
          <p:cNvPr id="3" name="object 3"/>
          <p:cNvSpPr txBox="1">
            <a:spLocks noGrp="1"/>
          </p:cNvSpPr>
          <p:nvPr>
            <p:ph type="title"/>
          </p:nvPr>
        </p:nvSpPr>
        <p:spPr>
          <a:xfrm>
            <a:off x="1449069" y="195578"/>
            <a:ext cx="4411980" cy="782265"/>
          </a:xfrm>
          <a:prstGeom prst="rect">
            <a:avLst/>
          </a:prstGeom>
        </p:spPr>
        <p:txBody>
          <a:bodyPr vert="horz" wrap="square" lIns="0" tIns="12700" rIns="0" bIns="0" rtlCol="0">
            <a:spAutoFit/>
          </a:bodyPr>
          <a:lstStyle/>
          <a:p>
            <a:pPr marL="12700">
              <a:lnSpc>
                <a:spcPct val="100000"/>
              </a:lnSpc>
              <a:spcBef>
                <a:spcPts val="100"/>
              </a:spcBef>
            </a:pPr>
            <a:r>
              <a:rPr lang="en-US" spc="-10" dirty="0" smtClean="0"/>
              <a:t>Nhóm Macrolid</a:t>
            </a:r>
            <a:endParaRPr spc="-10" dirty="0"/>
          </a:p>
        </p:txBody>
      </p:sp>
      <p:sp>
        <p:nvSpPr>
          <p:cNvPr id="5" name="TextBox 4"/>
          <p:cNvSpPr txBox="1"/>
          <p:nvPr/>
        </p:nvSpPr>
        <p:spPr>
          <a:xfrm>
            <a:off x="914400" y="1143000"/>
            <a:ext cx="7543800" cy="1477328"/>
          </a:xfrm>
          <a:prstGeom prst="rect">
            <a:avLst/>
          </a:prstGeom>
          <a:noFill/>
        </p:spPr>
        <p:txBody>
          <a:bodyPr wrap="square" rtlCol="0">
            <a:spAutoFit/>
          </a:bodyPr>
          <a:lstStyle/>
          <a:p>
            <a:r>
              <a:rPr lang="en-US" dirty="0" smtClean="0"/>
              <a:t>Cơ chế tác động : </a:t>
            </a:r>
          </a:p>
          <a:p>
            <a:r>
              <a:rPr lang="en-US" dirty="0" smtClean="0"/>
              <a:t>Macrolid </a:t>
            </a:r>
            <a:r>
              <a:rPr lang="vi-VN" dirty="0" smtClean="0"/>
              <a:t>hoạt </a:t>
            </a:r>
            <a:r>
              <a:rPr lang="vi-VN" dirty="0"/>
              <a:t>động theo cơ chế ức chế sự tổng hợp protein của vi khuẩn bằng cách ức chế tiểu đơn vị 50S của </a:t>
            </a:r>
            <a:r>
              <a:rPr lang="vi-VN" dirty="0" smtClean="0"/>
              <a:t>ribosom</a:t>
            </a:r>
            <a:r>
              <a:rPr lang="en-US" dirty="0" smtClean="0"/>
              <a:t>.</a:t>
            </a:r>
          </a:p>
          <a:p>
            <a:r>
              <a:rPr lang="en-US" dirty="0"/>
              <a:t>Macrolid thuộc nhóm kháng sinh kìm khuẩn vì chúng chỉ ức chế tổng hợp protein, mặc dù ở liều cao, chúng có thể diệt </a:t>
            </a:r>
            <a:r>
              <a:rPr lang="en-US" dirty="0" smtClean="0"/>
              <a:t>khuẩn.</a:t>
            </a:r>
            <a:endParaRPr lang="en-US" dirty="0"/>
          </a:p>
        </p:txBody>
      </p:sp>
      <p:sp>
        <p:nvSpPr>
          <p:cNvPr id="6" name="TextBox 5"/>
          <p:cNvSpPr txBox="1"/>
          <p:nvPr/>
        </p:nvSpPr>
        <p:spPr>
          <a:xfrm>
            <a:off x="914400" y="2514600"/>
            <a:ext cx="7467600" cy="923330"/>
          </a:xfrm>
          <a:prstGeom prst="rect">
            <a:avLst/>
          </a:prstGeom>
          <a:noFill/>
        </p:spPr>
        <p:txBody>
          <a:bodyPr wrap="square" rtlCol="0">
            <a:spAutoFit/>
          </a:bodyPr>
          <a:lstStyle/>
          <a:p>
            <a:r>
              <a:rPr lang="vi-VN" dirty="0"/>
              <a:t>Đây là nhóm kháng sinh phổ rộng, thường được sử dụng để điều trị nhiễm trùng ở những bệnh nhân </a:t>
            </a:r>
            <a:r>
              <a:rPr lang="vi-VN" dirty="0">
                <a:solidFill>
                  <a:srgbClr val="FF0000"/>
                </a:solidFill>
              </a:rPr>
              <a:t>bị dị ứng với penicillin </a:t>
            </a:r>
            <a:r>
              <a:rPr lang="vi-VN" dirty="0"/>
              <a:t>hoặc bị nhiễm trùng </a:t>
            </a:r>
            <a:r>
              <a:rPr lang="vi-VN" dirty="0">
                <a:solidFill>
                  <a:srgbClr val="FF0000"/>
                </a:solidFill>
              </a:rPr>
              <a:t>kháng </a:t>
            </a:r>
            <a:r>
              <a:rPr lang="vi-VN" dirty="0" smtClean="0">
                <a:solidFill>
                  <a:srgbClr val="FF0000"/>
                </a:solidFill>
              </a:rPr>
              <a:t>penicillin</a:t>
            </a:r>
            <a:r>
              <a:rPr lang="en-US"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dirty="0" smtClean="0"/>
              <a:t>Chỉ định :</a:t>
            </a:r>
            <a:endParaRPr lang="en-US" dirty="0"/>
          </a:p>
        </p:txBody>
      </p:sp>
      <p:graphicFrame>
        <p:nvGraphicFramePr>
          <p:cNvPr id="6" name="Content Placeholder 5"/>
          <p:cNvGraphicFramePr>
            <a:graphicFrameLocks noGrp="1"/>
          </p:cNvGraphicFramePr>
          <p:nvPr>
            <p:ph idx="1"/>
          </p:nvPr>
        </p:nvGraphicFramePr>
        <p:xfrm>
          <a:off x="457200" y="121920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dirty="0" smtClean="0"/>
              <a:t>Các thuốc thuộc nhóm Macrolid</a:t>
            </a:r>
            <a:endParaRPr lang="en-US" dirty="0"/>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44780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81200"/>
            <a:ext cx="8229600" cy="1371600"/>
          </a:xfrm>
        </p:spPr>
        <p:txBody>
          <a:bodyPr>
            <a:normAutofit fontScale="90000"/>
          </a:bodyPr>
          <a:lstStyle/>
          <a:p>
            <a:r>
              <a:rPr lang="en-US" sz="5400" dirty="0" smtClean="0"/>
              <a:t>             </a:t>
            </a:r>
            <a:r>
              <a:rPr lang="en-US" sz="6000" dirty="0" smtClean="0"/>
              <a:t>Nhóm kháng sinh</a:t>
            </a:r>
            <a:br>
              <a:rPr lang="en-US" sz="6000" dirty="0" smtClean="0"/>
            </a:br>
            <a:r>
              <a:rPr lang="en-US" sz="6000" dirty="0" smtClean="0"/>
              <a:t>                   Quinolone</a:t>
            </a:r>
            <a:endParaRPr lang="en-US" sz="6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Quinolone</a:t>
            </a:r>
            <a:endParaRPr lang="en-US" dirty="0"/>
          </a:p>
        </p:txBody>
      </p:sp>
      <p:sp>
        <p:nvSpPr>
          <p:cNvPr id="3" name="Content Placeholder 2"/>
          <p:cNvSpPr>
            <a:spLocks noGrp="1"/>
          </p:cNvSpPr>
          <p:nvPr>
            <p:ph idx="1"/>
          </p:nvPr>
        </p:nvSpPr>
        <p:spPr/>
        <p:txBody>
          <a:bodyPr/>
          <a:lstStyle/>
          <a:p>
            <a:r>
              <a:rPr lang="vi-VN" dirty="0" smtClean="0"/>
              <a:t>Cơ chế tác dụng của nó là ức chế sự tổng hợp ADN của vi khuẩn</a:t>
            </a:r>
            <a:endParaRPr lang="en-US" dirty="0" smtClean="0"/>
          </a:p>
          <a:p>
            <a:r>
              <a:rPr lang="en-US" dirty="0" smtClean="0"/>
              <a:t>Quinolon thuộc nhóm các kháng sinh diệt khuẩn</a:t>
            </a:r>
          </a:p>
          <a:p>
            <a:r>
              <a:rPr lang="vi-VN" dirty="0" smtClean="0"/>
              <a:t>Đây là nhóm kháng sinh phổ rộng có hoạt tính chống lại cả vi khuẩn gram dương và gram âm, bao gồm cả vi khuẩn Mycobacteria và vi khuẩn kỵ khí</a:t>
            </a:r>
            <a:endParaRPr lang="en-US" dirty="0" smtClean="0"/>
          </a:p>
          <a:p>
            <a:r>
              <a:rPr lang="vi-VN" dirty="0" smtClean="0"/>
              <a:t>Đặc biệt, nó có khả năng hấp thu tốt qua đường uống</a:t>
            </a:r>
            <a:endParaRPr lang="en-US" dirty="0" smtClean="0"/>
          </a:p>
          <a:p>
            <a:r>
              <a:rPr lang="en-US" dirty="0" smtClean="0"/>
              <a:t>T</a:t>
            </a:r>
            <a:r>
              <a:rPr lang="vi-VN" dirty="0" smtClean="0"/>
              <a:t>uy </a:t>
            </a:r>
            <a:r>
              <a:rPr lang="vi-VN" dirty="0" smtClean="0"/>
              <a:t>nhiên, chúng thường chỉ sử dụng giới hạn trong bệnh viện do các tác dụng phụ nghiêm trọng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Autofit/>
          </a:bodyPr>
          <a:lstStyle/>
          <a:p>
            <a:pPr algn="ctr"/>
            <a:r>
              <a:rPr lang="en-US" sz="7200" dirty="0" smtClean="0"/>
              <a:t>Chỉ định : </a:t>
            </a:r>
            <a:endParaRPr lang="en-US" sz="7200" dirty="0"/>
          </a:p>
        </p:txBody>
      </p:sp>
      <p:graphicFrame>
        <p:nvGraphicFramePr>
          <p:cNvPr id="4" name="Content Placeholder 3"/>
          <p:cNvGraphicFramePr>
            <a:graphicFrameLocks noGrp="1"/>
          </p:cNvGraphicFramePr>
          <p:nvPr>
            <p:ph idx="1"/>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2057400" y="1981200"/>
          <a:ext cx="5105400" cy="4028440"/>
        </p:xfrm>
        <a:graphic>
          <a:graphicData uri="http://schemas.openxmlformats.org/drawingml/2006/table">
            <a:tbl>
              <a:tblPr firstRow="1" bandRow="1">
                <a:tableStyleId>{5C22544A-7EE6-4342-B048-85BDC9FD1C3A}</a:tableStyleId>
              </a:tblPr>
              <a:tblGrid>
                <a:gridCol w="1143000"/>
                <a:gridCol w="3962400"/>
              </a:tblGrid>
              <a:tr h="370840">
                <a:tc>
                  <a:txBody>
                    <a:bodyPr/>
                    <a:lstStyle/>
                    <a:p>
                      <a:endParaRPr lang="en-US" dirty="0"/>
                    </a:p>
                  </a:txBody>
                  <a:tcPr/>
                </a:tc>
                <a:tc>
                  <a:txBody>
                    <a:bodyPr/>
                    <a:lstStyle/>
                    <a:p>
                      <a:pPr algn="ctr"/>
                      <a:r>
                        <a:rPr lang="en-US" dirty="0" err="1" smtClean="0"/>
                        <a:t>Hoạt</a:t>
                      </a:r>
                      <a:r>
                        <a:rPr lang="en-US" baseline="0" dirty="0" smtClean="0"/>
                        <a:t> </a:t>
                      </a:r>
                      <a:r>
                        <a:rPr lang="en-US" baseline="0" dirty="0" err="1" smtClean="0"/>
                        <a:t>chất</a:t>
                      </a:r>
                      <a:endParaRPr lang="en-US" dirty="0"/>
                    </a:p>
                  </a:txBody>
                  <a:tcPr/>
                </a:tc>
              </a:tr>
              <a:tr h="370840">
                <a:tc>
                  <a:txBody>
                    <a:bodyPr/>
                    <a:lstStyle/>
                    <a:p>
                      <a:r>
                        <a:rPr lang="en-US" dirty="0" err="1" smtClean="0"/>
                        <a:t>Thế</a:t>
                      </a:r>
                      <a:r>
                        <a:rPr lang="en-US" baseline="0" dirty="0" smtClean="0"/>
                        <a:t> </a:t>
                      </a:r>
                      <a:r>
                        <a:rPr lang="en-US" baseline="0" dirty="0" err="1" smtClean="0"/>
                        <a:t>hệ</a:t>
                      </a:r>
                      <a:r>
                        <a:rPr lang="en-US" baseline="0" dirty="0" smtClean="0"/>
                        <a:t> I</a:t>
                      </a:r>
                      <a:endParaRPr lang="en-US" dirty="0"/>
                    </a:p>
                  </a:txBody>
                  <a:tcPr/>
                </a:tc>
                <a:tc>
                  <a:txBody>
                    <a:bodyPr/>
                    <a:lstStyle/>
                    <a:p>
                      <a:pPr algn="ctr"/>
                      <a:r>
                        <a:rPr kumimoji="0" lang="en-US" b="0" i="0" kern="1200" dirty="0" smtClean="0">
                          <a:solidFill>
                            <a:schemeClr val="dk1"/>
                          </a:solidFill>
                          <a:latin typeface="+mn-lt"/>
                          <a:ea typeface="+mn-ea"/>
                          <a:cs typeface="+mn-cs"/>
                        </a:rPr>
                        <a:t>Acid </a:t>
                      </a:r>
                      <a:r>
                        <a:rPr kumimoji="0" lang="en-US" b="0" i="0" kern="1200" dirty="0" err="1" smtClean="0">
                          <a:solidFill>
                            <a:schemeClr val="dk1"/>
                          </a:solidFill>
                          <a:latin typeface="+mn-lt"/>
                          <a:ea typeface="+mn-ea"/>
                          <a:cs typeface="+mn-cs"/>
                        </a:rPr>
                        <a:t>nalidixic</a:t>
                      </a:r>
                      <a:endParaRPr kumimoji="0" lang="en-US" b="0" i="0" kern="1200" dirty="0" smtClean="0">
                        <a:solidFill>
                          <a:schemeClr val="dk1"/>
                        </a:solidFill>
                        <a:latin typeface="+mn-lt"/>
                        <a:ea typeface="+mn-ea"/>
                        <a:cs typeface="+mn-cs"/>
                      </a:endParaRPr>
                    </a:p>
                    <a:p>
                      <a:pPr algn="ctr"/>
                      <a:r>
                        <a:rPr kumimoji="0" lang="en-US" b="0" i="0" kern="1200" dirty="0" smtClean="0">
                          <a:solidFill>
                            <a:schemeClr val="dk1"/>
                          </a:solidFill>
                          <a:latin typeface="+mn-lt"/>
                          <a:ea typeface="+mn-ea"/>
                          <a:cs typeface="+mn-cs"/>
                        </a:rPr>
                        <a:t>Acid </a:t>
                      </a:r>
                      <a:r>
                        <a:rPr kumimoji="0" lang="en-US" b="0" i="0" kern="1200" dirty="0" err="1" smtClean="0">
                          <a:solidFill>
                            <a:schemeClr val="dk1"/>
                          </a:solidFill>
                          <a:latin typeface="+mn-lt"/>
                          <a:ea typeface="+mn-ea"/>
                          <a:cs typeface="+mn-cs"/>
                        </a:rPr>
                        <a:t>oxolinic</a:t>
                      </a:r>
                      <a:endParaRPr kumimoji="0" lang="en-US" b="0" i="0" kern="1200" dirty="0" smtClean="0">
                        <a:solidFill>
                          <a:schemeClr val="dk1"/>
                        </a:solidFill>
                        <a:latin typeface="+mn-lt"/>
                        <a:ea typeface="+mn-ea"/>
                        <a:cs typeface="+mn-cs"/>
                      </a:endParaRPr>
                    </a:p>
                    <a:p>
                      <a:pPr algn="ctr"/>
                      <a:r>
                        <a:rPr kumimoji="0" lang="en-US" b="0" i="0" kern="1200" dirty="0" smtClean="0">
                          <a:solidFill>
                            <a:schemeClr val="dk1"/>
                          </a:solidFill>
                          <a:latin typeface="+mn-lt"/>
                          <a:ea typeface="+mn-ea"/>
                          <a:cs typeface="+mn-cs"/>
                        </a:rPr>
                        <a:t>Acid </a:t>
                      </a:r>
                      <a:r>
                        <a:rPr kumimoji="0" lang="en-US" b="0" i="0" kern="1200" dirty="0" err="1" smtClean="0">
                          <a:solidFill>
                            <a:schemeClr val="dk1"/>
                          </a:solidFill>
                          <a:latin typeface="+mn-lt"/>
                          <a:ea typeface="+mn-ea"/>
                          <a:cs typeface="+mn-cs"/>
                        </a:rPr>
                        <a:t>pipemidic</a:t>
                      </a:r>
                      <a:endParaRPr lang="en-US" dirty="0"/>
                    </a:p>
                  </a:txBody>
                  <a:tcPr/>
                </a:tc>
              </a:tr>
              <a:tr h="370840">
                <a:tc>
                  <a:txBody>
                    <a:bodyPr/>
                    <a:lstStyle/>
                    <a:p>
                      <a:r>
                        <a:rPr lang="en-US" dirty="0" err="1" smtClean="0"/>
                        <a:t>Thế</a:t>
                      </a:r>
                      <a:r>
                        <a:rPr lang="en-US" baseline="0" dirty="0" smtClean="0"/>
                        <a:t> </a:t>
                      </a:r>
                      <a:r>
                        <a:rPr lang="en-US" baseline="0" dirty="0" err="1" smtClean="0"/>
                        <a:t>hệ</a:t>
                      </a:r>
                      <a:r>
                        <a:rPr lang="en-US" baseline="0" dirty="0" smtClean="0"/>
                        <a:t> II</a:t>
                      </a:r>
                      <a:endParaRPr lang="en-US" dirty="0"/>
                    </a:p>
                  </a:txBody>
                  <a:tcPr/>
                </a:tc>
                <a:tc>
                  <a:txBody>
                    <a:bodyPr/>
                    <a:lstStyle/>
                    <a:p>
                      <a:pPr algn="ctr"/>
                      <a:r>
                        <a:rPr kumimoji="0" lang="en-US" b="0" i="0" kern="1200" dirty="0" smtClean="0">
                          <a:solidFill>
                            <a:schemeClr val="dk1"/>
                          </a:solidFill>
                          <a:latin typeface="+mn-lt"/>
                          <a:ea typeface="+mn-ea"/>
                          <a:cs typeface="+mn-cs"/>
                        </a:rPr>
                        <a:t>Ciprofloxacin</a:t>
                      </a:r>
                    </a:p>
                    <a:p>
                      <a:pPr algn="ctr"/>
                      <a:r>
                        <a:rPr kumimoji="0" lang="en-US" b="0" i="0" kern="1200" dirty="0" smtClean="0">
                          <a:solidFill>
                            <a:schemeClr val="dk1"/>
                          </a:solidFill>
                          <a:latin typeface="+mn-lt"/>
                          <a:ea typeface="+mn-ea"/>
                          <a:cs typeface="+mn-cs"/>
                        </a:rPr>
                        <a:t> </a:t>
                      </a:r>
                      <a:r>
                        <a:rPr kumimoji="0" lang="en-US" b="0" i="0" kern="1200" dirty="0" err="1" smtClean="0">
                          <a:solidFill>
                            <a:schemeClr val="dk1"/>
                          </a:solidFill>
                          <a:latin typeface="+mn-lt"/>
                          <a:ea typeface="+mn-ea"/>
                          <a:cs typeface="+mn-cs"/>
                        </a:rPr>
                        <a:t>Norfloxacin</a:t>
                      </a:r>
                      <a:endParaRPr kumimoji="0" lang="en-US" b="0" i="0" kern="1200" dirty="0" smtClean="0">
                        <a:solidFill>
                          <a:schemeClr val="dk1"/>
                        </a:solidFill>
                        <a:latin typeface="+mn-lt"/>
                        <a:ea typeface="+mn-ea"/>
                        <a:cs typeface="+mn-cs"/>
                      </a:endParaRPr>
                    </a:p>
                    <a:p>
                      <a:pPr algn="ctr"/>
                      <a:r>
                        <a:rPr kumimoji="0" lang="en-US" b="0" i="0" kern="1200" dirty="0" err="1" smtClean="0">
                          <a:solidFill>
                            <a:schemeClr val="dk1"/>
                          </a:solidFill>
                          <a:latin typeface="+mn-lt"/>
                          <a:ea typeface="+mn-ea"/>
                          <a:cs typeface="+mn-cs"/>
                        </a:rPr>
                        <a:t>Ofloxacin</a:t>
                      </a:r>
                      <a:endParaRPr lang="en-US" dirty="0"/>
                    </a:p>
                  </a:txBody>
                  <a:tcPr/>
                </a:tc>
              </a:tr>
              <a:tr h="370840">
                <a:tc>
                  <a:txBody>
                    <a:bodyPr/>
                    <a:lstStyle/>
                    <a:p>
                      <a:r>
                        <a:rPr lang="en-US" dirty="0" err="1" smtClean="0"/>
                        <a:t>Thế</a:t>
                      </a:r>
                      <a:r>
                        <a:rPr lang="en-US" baseline="0" dirty="0" smtClean="0"/>
                        <a:t> </a:t>
                      </a:r>
                      <a:r>
                        <a:rPr lang="en-US" baseline="0" dirty="0" err="1" smtClean="0"/>
                        <a:t>hệ</a:t>
                      </a:r>
                      <a:r>
                        <a:rPr lang="en-US" baseline="0" dirty="0" smtClean="0"/>
                        <a:t> III</a:t>
                      </a:r>
                      <a:endParaRPr lang="en-US" dirty="0"/>
                    </a:p>
                  </a:txBody>
                  <a:tcPr/>
                </a:tc>
                <a:tc>
                  <a:txBody>
                    <a:bodyPr/>
                    <a:lstStyle/>
                    <a:p>
                      <a:pPr algn="ctr"/>
                      <a:r>
                        <a:rPr kumimoji="0" lang="en-US" b="0" i="0" kern="1200" dirty="0" err="1" smtClean="0">
                          <a:solidFill>
                            <a:schemeClr val="dk1"/>
                          </a:solidFill>
                          <a:latin typeface="Times New Roman" pitchFamily="18" charset="0"/>
                          <a:ea typeface="+mn-ea"/>
                          <a:cs typeface="Times New Roman" pitchFamily="18" charset="0"/>
                        </a:rPr>
                        <a:t>Levofloxacin</a:t>
                      </a:r>
                      <a:r>
                        <a:rPr kumimoji="0" lang="en-US" b="0" i="0" kern="1200" dirty="0" smtClean="0">
                          <a:solidFill>
                            <a:schemeClr val="dk1"/>
                          </a:solidFill>
                          <a:latin typeface="Times New Roman" pitchFamily="18" charset="0"/>
                          <a:ea typeface="+mn-ea"/>
                          <a:cs typeface="Times New Roman" pitchFamily="18" charset="0"/>
                        </a:rPr>
                        <a:t>(LEVODHG</a:t>
                      </a:r>
                      <a:r>
                        <a:rPr kumimoji="0" lang="en-US" b="0" i="0" kern="1200" baseline="0" dirty="0" smtClean="0">
                          <a:solidFill>
                            <a:schemeClr val="dk1"/>
                          </a:solidFill>
                          <a:latin typeface="Times New Roman" pitchFamily="18" charset="0"/>
                          <a:ea typeface="+mn-ea"/>
                          <a:cs typeface="Times New Roman" pitchFamily="18" charset="0"/>
                        </a:rPr>
                        <a:t> 250 )</a:t>
                      </a:r>
                      <a:endParaRPr kumimoji="0" lang="en-US" b="0" i="0" kern="1200" dirty="0" smtClean="0">
                        <a:solidFill>
                          <a:schemeClr val="dk1"/>
                        </a:solidFill>
                        <a:latin typeface="Times New Roman" pitchFamily="18" charset="0"/>
                        <a:ea typeface="+mn-ea"/>
                        <a:cs typeface="Times New Roman" pitchFamily="18" charset="0"/>
                      </a:endParaRPr>
                    </a:p>
                    <a:p>
                      <a:pPr algn="ctr"/>
                      <a:r>
                        <a:rPr kumimoji="0" lang="en-US" b="0" i="0" kern="1200" dirty="0" err="1" smtClean="0">
                          <a:solidFill>
                            <a:schemeClr val="dk1"/>
                          </a:solidFill>
                          <a:latin typeface="+mn-lt"/>
                          <a:ea typeface="+mn-ea"/>
                          <a:cs typeface="+mn-cs"/>
                        </a:rPr>
                        <a:t>Sparfloxacin</a:t>
                      </a:r>
                      <a:endParaRPr kumimoji="0" lang="en-US" b="0" i="0" kern="1200" dirty="0" smtClean="0">
                        <a:solidFill>
                          <a:schemeClr val="dk1"/>
                        </a:solidFill>
                        <a:latin typeface="+mn-lt"/>
                        <a:ea typeface="+mn-ea"/>
                        <a:cs typeface="+mn-cs"/>
                      </a:endParaRPr>
                    </a:p>
                    <a:p>
                      <a:pPr algn="ctr"/>
                      <a:r>
                        <a:rPr kumimoji="0" lang="en-US" b="0" i="0" kern="1200" dirty="0" smtClean="0">
                          <a:solidFill>
                            <a:schemeClr val="dk1"/>
                          </a:solidFill>
                          <a:latin typeface="+mn-lt"/>
                          <a:ea typeface="+mn-ea"/>
                          <a:cs typeface="+mn-cs"/>
                        </a:rPr>
                        <a:t> </a:t>
                      </a:r>
                      <a:r>
                        <a:rPr kumimoji="0" lang="en-US" b="0" i="0" kern="1200" dirty="0" err="1" smtClean="0">
                          <a:solidFill>
                            <a:schemeClr val="dk1"/>
                          </a:solidFill>
                          <a:latin typeface="+mn-lt"/>
                          <a:ea typeface="+mn-ea"/>
                          <a:cs typeface="+mn-cs"/>
                        </a:rPr>
                        <a:t>Grepafloxacin</a:t>
                      </a:r>
                      <a:endParaRPr lang="en-US" dirty="0"/>
                    </a:p>
                  </a:txBody>
                  <a:tcPr/>
                </a:tc>
              </a:tr>
              <a:tr h="370840">
                <a:tc>
                  <a:txBody>
                    <a:bodyPr/>
                    <a:lstStyle/>
                    <a:p>
                      <a:r>
                        <a:rPr lang="en-US" dirty="0" err="1" smtClean="0"/>
                        <a:t>Thế</a:t>
                      </a:r>
                      <a:r>
                        <a:rPr lang="en-US" baseline="0" dirty="0" smtClean="0"/>
                        <a:t> </a:t>
                      </a:r>
                      <a:r>
                        <a:rPr lang="en-US" baseline="0" dirty="0" err="1" smtClean="0"/>
                        <a:t>hệ</a:t>
                      </a:r>
                      <a:r>
                        <a:rPr lang="en-US" baseline="0" dirty="0" smtClean="0"/>
                        <a:t> IV</a:t>
                      </a:r>
                      <a:endParaRPr lang="en-US" dirty="0"/>
                    </a:p>
                  </a:txBody>
                  <a:tcPr/>
                </a:tc>
                <a:tc>
                  <a:txBody>
                    <a:bodyPr/>
                    <a:lstStyle/>
                    <a:p>
                      <a:pPr algn="ctr"/>
                      <a:r>
                        <a:rPr kumimoji="0" lang="en-US" b="0" i="0" kern="1200" dirty="0" err="1" smtClean="0">
                          <a:solidFill>
                            <a:schemeClr val="dk1"/>
                          </a:solidFill>
                          <a:latin typeface="+mn-lt"/>
                          <a:ea typeface="+mn-ea"/>
                          <a:cs typeface="+mn-cs"/>
                        </a:rPr>
                        <a:t>Moxifloxacin</a:t>
                      </a:r>
                      <a:endParaRPr kumimoji="0" lang="en-US" b="0" i="0" kern="1200" dirty="0" smtClean="0">
                        <a:solidFill>
                          <a:schemeClr val="dk1"/>
                        </a:solidFill>
                        <a:latin typeface="+mn-lt"/>
                        <a:ea typeface="+mn-ea"/>
                        <a:cs typeface="+mn-cs"/>
                      </a:endParaRPr>
                    </a:p>
                    <a:p>
                      <a:pPr algn="ctr"/>
                      <a:r>
                        <a:rPr kumimoji="0" lang="en-US" b="0" i="0" kern="1200" dirty="0" smtClean="0">
                          <a:solidFill>
                            <a:schemeClr val="dk1"/>
                          </a:solidFill>
                          <a:latin typeface="+mn-lt"/>
                          <a:ea typeface="+mn-ea"/>
                          <a:cs typeface="+mn-cs"/>
                        </a:rPr>
                        <a:t> </a:t>
                      </a:r>
                      <a:r>
                        <a:rPr kumimoji="0" lang="en-US" b="0" i="0" kern="1200" dirty="0" err="1" smtClean="0">
                          <a:solidFill>
                            <a:schemeClr val="dk1"/>
                          </a:solidFill>
                          <a:latin typeface="+mn-lt"/>
                          <a:ea typeface="+mn-ea"/>
                          <a:cs typeface="+mn-cs"/>
                        </a:rPr>
                        <a:t>Gatifloxacin</a:t>
                      </a:r>
                      <a:endParaRPr kumimoji="0" lang="en-US" b="0" i="0" kern="1200" dirty="0" smtClean="0">
                        <a:solidFill>
                          <a:schemeClr val="dk1"/>
                        </a:solidFill>
                        <a:latin typeface="+mn-lt"/>
                        <a:ea typeface="+mn-ea"/>
                        <a:cs typeface="+mn-cs"/>
                      </a:endParaRPr>
                    </a:p>
                    <a:p>
                      <a:pPr algn="ctr"/>
                      <a:r>
                        <a:rPr kumimoji="0" lang="en-US" b="0" i="0" kern="1200" dirty="0" smtClean="0">
                          <a:solidFill>
                            <a:schemeClr val="dk1"/>
                          </a:solidFill>
                          <a:latin typeface="+mn-lt"/>
                          <a:ea typeface="+mn-ea"/>
                          <a:cs typeface="+mn-cs"/>
                        </a:rPr>
                        <a:t> </a:t>
                      </a:r>
                      <a:r>
                        <a:rPr kumimoji="0" lang="en-US" b="0" i="0" kern="1200" dirty="0" err="1" smtClean="0">
                          <a:solidFill>
                            <a:schemeClr val="dk1"/>
                          </a:solidFill>
                          <a:latin typeface="+mn-lt"/>
                          <a:ea typeface="+mn-ea"/>
                          <a:cs typeface="+mn-cs"/>
                        </a:rPr>
                        <a:t>Trovafloxacin</a:t>
                      </a:r>
                      <a:endParaRPr lang="en-US" dirty="0"/>
                    </a:p>
                  </a:txBody>
                  <a:tcPr/>
                </a:tc>
              </a:tr>
            </a:tbl>
          </a:graphicData>
        </a:graphic>
      </p:graphicFrame>
      <p:sp>
        <p:nvSpPr>
          <p:cNvPr id="9" name="Title 8"/>
          <p:cNvSpPr>
            <a:spLocks noGrp="1"/>
          </p:cNvSpPr>
          <p:nvPr>
            <p:ph type="title"/>
          </p:nvPr>
        </p:nvSpPr>
        <p:spPr>
          <a:xfrm>
            <a:off x="457200" y="704088"/>
            <a:ext cx="8229600" cy="896112"/>
          </a:xfrm>
        </p:spPr>
        <p:txBody>
          <a:bodyPr/>
          <a:lstStyle/>
          <a:p>
            <a:pPr algn="ctr"/>
            <a:r>
              <a:rPr lang="en-US" dirty="0" err="1" smtClean="0"/>
              <a:t>Quinolone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1869" y="-41909"/>
            <a:ext cx="7860030" cy="513080"/>
          </a:xfrm>
          <a:prstGeom prst="rect">
            <a:avLst/>
          </a:prstGeom>
        </p:spPr>
        <p:txBody>
          <a:bodyPr vert="horz" wrap="square" lIns="0" tIns="12700" rIns="0" bIns="0" rtlCol="0">
            <a:spAutoFit/>
          </a:bodyPr>
          <a:lstStyle/>
          <a:p>
            <a:pPr marL="12700">
              <a:lnSpc>
                <a:spcPct val="100000"/>
              </a:lnSpc>
              <a:spcBef>
                <a:spcPts val="100"/>
              </a:spcBef>
              <a:tabLst>
                <a:tab pos="7846695" algn="l"/>
              </a:tabLst>
            </a:pPr>
            <a:r>
              <a:rPr sz="3200" u="sng" dirty="0">
                <a:solidFill>
                  <a:srgbClr val="000000"/>
                </a:solidFill>
                <a:uFill>
                  <a:solidFill>
                    <a:srgbClr val="F78530"/>
                  </a:solidFill>
                </a:uFill>
              </a:rPr>
              <a:t>MỤC</a:t>
            </a:r>
            <a:r>
              <a:rPr sz="3200" u="sng" spc="-35" dirty="0">
                <a:solidFill>
                  <a:srgbClr val="000000"/>
                </a:solidFill>
                <a:uFill>
                  <a:solidFill>
                    <a:srgbClr val="F78530"/>
                  </a:solidFill>
                </a:uFill>
              </a:rPr>
              <a:t> </a:t>
            </a:r>
            <a:r>
              <a:rPr sz="3200" u="sng" spc="-20" dirty="0">
                <a:solidFill>
                  <a:srgbClr val="000000"/>
                </a:solidFill>
                <a:uFill>
                  <a:solidFill>
                    <a:srgbClr val="F78530"/>
                  </a:solidFill>
                </a:uFill>
              </a:rPr>
              <a:t>TIÊU</a:t>
            </a:r>
            <a:r>
              <a:rPr sz="3200" u="sng" dirty="0">
                <a:solidFill>
                  <a:srgbClr val="000000"/>
                </a:solidFill>
                <a:uFill>
                  <a:solidFill>
                    <a:srgbClr val="F78530"/>
                  </a:solidFill>
                </a:uFill>
              </a:rPr>
              <a:t>	</a:t>
            </a:r>
            <a:endParaRPr sz="3200"/>
          </a:p>
        </p:txBody>
      </p:sp>
      <p:sp>
        <p:nvSpPr>
          <p:cNvPr id="3" name="object 3"/>
          <p:cNvSpPr txBox="1"/>
          <p:nvPr/>
        </p:nvSpPr>
        <p:spPr>
          <a:xfrm>
            <a:off x="763269" y="676910"/>
            <a:ext cx="8112759" cy="3890809"/>
          </a:xfrm>
          <a:prstGeom prst="rect">
            <a:avLst/>
          </a:prstGeom>
        </p:spPr>
        <p:txBody>
          <a:bodyPr vert="horz" wrap="square" lIns="0" tIns="12700" rIns="0" bIns="0" rtlCol="0">
            <a:spAutoFit/>
          </a:bodyPr>
          <a:lstStyle/>
          <a:p>
            <a:pPr marL="295275" marR="12700" indent="-282575" algn="just">
              <a:lnSpc>
                <a:spcPct val="150000"/>
              </a:lnSpc>
              <a:spcBef>
                <a:spcPts val="100"/>
              </a:spcBef>
              <a:buChar char="-"/>
              <a:tabLst>
                <a:tab pos="297180" algn="l"/>
              </a:tabLst>
            </a:pPr>
            <a:r>
              <a:rPr sz="2400" dirty="0">
                <a:latin typeface="Liberation Sans"/>
                <a:cs typeface="Liberation Sans"/>
              </a:rPr>
              <a:t>Trình</a:t>
            </a:r>
            <a:r>
              <a:rPr sz="2400" spc="-60" dirty="0">
                <a:latin typeface="Liberation Sans"/>
                <a:cs typeface="Liberation Sans"/>
              </a:rPr>
              <a:t> </a:t>
            </a:r>
            <a:r>
              <a:rPr sz="2400" dirty="0">
                <a:latin typeface="Liberation Sans"/>
                <a:cs typeface="Liberation Sans"/>
              </a:rPr>
              <a:t>bày</a:t>
            </a:r>
            <a:r>
              <a:rPr sz="2400" spc="-65" dirty="0">
                <a:latin typeface="Liberation Sans"/>
                <a:cs typeface="Liberation Sans"/>
              </a:rPr>
              <a:t> </a:t>
            </a:r>
            <a:r>
              <a:rPr sz="2400" dirty="0">
                <a:latin typeface="Liberation Sans"/>
                <a:cs typeface="Liberation Sans"/>
              </a:rPr>
              <a:t>đại</a:t>
            </a:r>
            <a:r>
              <a:rPr sz="2400" spc="-65" dirty="0">
                <a:latin typeface="Liberation Sans"/>
                <a:cs typeface="Liberation Sans"/>
              </a:rPr>
              <a:t> </a:t>
            </a:r>
            <a:r>
              <a:rPr sz="2400" dirty="0">
                <a:latin typeface="Liberation Sans"/>
                <a:cs typeface="Liberation Sans"/>
              </a:rPr>
              <a:t>cương</a:t>
            </a:r>
            <a:r>
              <a:rPr sz="2400" spc="-80" dirty="0">
                <a:latin typeface="Liberation Sans"/>
                <a:cs typeface="Liberation Sans"/>
              </a:rPr>
              <a:t> </a:t>
            </a:r>
            <a:r>
              <a:rPr sz="2400" dirty="0">
                <a:latin typeface="Liberation Sans"/>
                <a:cs typeface="Liberation Sans"/>
              </a:rPr>
              <a:t>về</a:t>
            </a:r>
            <a:r>
              <a:rPr sz="2400" spc="-65" dirty="0">
                <a:latin typeface="Liberation Sans"/>
                <a:cs typeface="Liberation Sans"/>
              </a:rPr>
              <a:t> </a:t>
            </a:r>
            <a:r>
              <a:rPr sz="2400" dirty="0">
                <a:latin typeface="Liberation Sans"/>
                <a:cs typeface="Liberation Sans"/>
              </a:rPr>
              <a:t>kháng</a:t>
            </a:r>
            <a:r>
              <a:rPr sz="2400" spc="-80" dirty="0">
                <a:latin typeface="Liberation Sans"/>
                <a:cs typeface="Liberation Sans"/>
              </a:rPr>
              <a:t> </a:t>
            </a:r>
            <a:r>
              <a:rPr sz="2400" dirty="0">
                <a:latin typeface="Liberation Sans"/>
                <a:cs typeface="Liberation Sans"/>
              </a:rPr>
              <a:t>sinh:</a:t>
            </a:r>
            <a:r>
              <a:rPr sz="2400" spc="-65" dirty="0">
                <a:latin typeface="Liberation Sans"/>
                <a:cs typeface="Liberation Sans"/>
              </a:rPr>
              <a:t> </a:t>
            </a:r>
            <a:r>
              <a:rPr sz="2400" dirty="0">
                <a:latin typeface="Liberation Sans"/>
                <a:cs typeface="Liberation Sans"/>
              </a:rPr>
              <a:t>định</a:t>
            </a:r>
            <a:r>
              <a:rPr sz="2400" spc="-55" dirty="0">
                <a:latin typeface="Liberation Sans"/>
                <a:cs typeface="Liberation Sans"/>
              </a:rPr>
              <a:t> </a:t>
            </a:r>
            <a:r>
              <a:rPr sz="2400" dirty="0">
                <a:latin typeface="Liberation Sans"/>
                <a:cs typeface="Liberation Sans"/>
              </a:rPr>
              <a:t>nghĩa,</a:t>
            </a:r>
            <a:r>
              <a:rPr sz="2400" spc="-75" dirty="0">
                <a:latin typeface="Liberation Sans"/>
                <a:cs typeface="Liberation Sans"/>
              </a:rPr>
              <a:t> </a:t>
            </a:r>
            <a:r>
              <a:rPr sz="2400" dirty="0">
                <a:latin typeface="Liberation Sans"/>
                <a:cs typeface="Liberation Sans"/>
              </a:rPr>
              <a:t>phân</a:t>
            </a:r>
            <a:r>
              <a:rPr sz="2400" spc="-55" dirty="0">
                <a:latin typeface="Liberation Sans"/>
                <a:cs typeface="Liberation Sans"/>
              </a:rPr>
              <a:t> </a:t>
            </a:r>
            <a:r>
              <a:rPr sz="2400" spc="-10" dirty="0">
                <a:latin typeface="Liberation Sans"/>
                <a:cs typeface="Liberation Sans"/>
              </a:rPr>
              <a:t>loại, 	</a:t>
            </a:r>
            <a:r>
              <a:rPr sz="2400" dirty="0">
                <a:latin typeface="Liberation Sans"/>
                <a:cs typeface="Liberation Sans"/>
              </a:rPr>
              <a:t>cơ</a:t>
            </a:r>
            <a:r>
              <a:rPr sz="2400" spc="-50" dirty="0">
                <a:latin typeface="Liberation Sans"/>
                <a:cs typeface="Liberation Sans"/>
              </a:rPr>
              <a:t> </a:t>
            </a:r>
            <a:r>
              <a:rPr sz="2400" dirty="0">
                <a:latin typeface="Liberation Sans"/>
                <a:cs typeface="Liberation Sans"/>
              </a:rPr>
              <a:t>chế</a:t>
            </a:r>
            <a:r>
              <a:rPr sz="2400" spc="-55" dirty="0">
                <a:latin typeface="Liberation Sans"/>
                <a:cs typeface="Liberation Sans"/>
              </a:rPr>
              <a:t> </a:t>
            </a:r>
            <a:r>
              <a:rPr sz="2400" dirty="0">
                <a:latin typeface="Liberation Sans"/>
                <a:cs typeface="Liberation Sans"/>
              </a:rPr>
              <a:t>tác</a:t>
            </a:r>
            <a:r>
              <a:rPr sz="2400" spc="-45" dirty="0">
                <a:latin typeface="Liberation Sans"/>
                <a:cs typeface="Liberation Sans"/>
              </a:rPr>
              <a:t> </a:t>
            </a:r>
            <a:r>
              <a:rPr sz="2400" dirty="0">
                <a:latin typeface="Liberation Sans"/>
                <a:cs typeface="Liberation Sans"/>
              </a:rPr>
              <a:t>động,</a:t>
            </a:r>
            <a:r>
              <a:rPr sz="2400" spc="-35" dirty="0">
                <a:latin typeface="Liberation Sans"/>
                <a:cs typeface="Liberation Sans"/>
              </a:rPr>
              <a:t> </a:t>
            </a:r>
            <a:r>
              <a:rPr sz="2400" dirty="0">
                <a:solidFill>
                  <a:srgbClr val="006FBF"/>
                </a:solidFill>
                <a:latin typeface="Liberation Sans"/>
                <a:cs typeface="Liberation Sans"/>
              </a:rPr>
              <a:t>sự</a:t>
            </a:r>
            <a:r>
              <a:rPr sz="2400" spc="-50" dirty="0">
                <a:solidFill>
                  <a:srgbClr val="006FBF"/>
                </a:solidFill>
                <a:latin typeface="Liberation Sans"/>
                <a:cs typeface="Liberation Sans"/>
              </a:rPr>
              <a:t> </a:t>
            </a:r>
            <a:r>
              <a:rPr sz="2400" dirty="0">
                <a:solidFill>
                  <a:srgbClr val="006FBF"/>
                </a:solidFill>
                <a:latin typeface="Liberation Sans"/>
                <a:cs typeface="Liberation Sans"/>
              </a:rPr>
              <a:t>đề</a:t>
            </a:r>
            <a:r>
              <a:rPr sz="2400" spc="-45" dirty="0">
                <a:solidFill>
                  <a:srgbClr val="006FBF"/>
                </a:solidFill>
                <a:latin typeface="Liberation Sans"/>
                <a:cs typeface="Liberation Sans"/>
              </a:rPr>
              <a:t> </a:t>
            </a:r>
            <a:r>
              <a:rPr sz="2400" dirty="0">
                <a:solidFill>
                  <a:srgbClr val="006FBF"/>
                </a:solidFill>
                <a:latin typeface="Liberation Sans"/>
                <a:cs typeface="Liberation Sans"/>
              </a:rPr>
              <a:t>kháng</a:t>
            </a:r>
            <a:r>
              <a:rPr sz="2400" spc="-65" dirty="0">
                <a:solidFill>
                  <a:srgbClr val="006FBF"/>
                </a:solidFill>
                <a:latin typeface="Liberation Sans"/>
                <a:cs typeface="Liberation Sans"/>
              </a:rPr>
              <a:t> </a:t>
            </a:r>
            <a:r>
              <a:rPr sz="2400" dirty="0">
                <a:solidFill>
                  <a:srgbClr val="006FBF"/>
                </a:solidFill>
                <a:latin typeface="Liberation Sans"/>
                <a:cs typeface="Liberation Sans"/>
              </a:rPr>
              <a:t>kháng</a:t>
            </a:r>
            <a:r>
              <a:rPr sz="2400" spc="-60" dirty="0">
                <a:solidFill>
                  <a:srgbClr val="006FBF"/>
                </a:solidFill>
                <a:latin typeface="Liberation Sans"/>
                <a:cs typeface="Liberation Sans"/>
              </a:rPr>
              <a:t> </a:t>
            </a:r>
            <a:r>
              <a:rPr sz="2400" dirty="0">
                <a:solidFill>
                  <a:srgbClr val="006FBF"/>
                </a:solidFill>
                <a:latin typeface="Liberation Sans"/>
                <a:cs typeface="Liberation Sans"/>
              </a:rPr>
              <a:t>sinh</a:t>
            </a:r>
            <a:r>
              <a:rPr sz="2400" dirty="0">
                <a:latin typeface="Liberation Sans"/>
                <a:cs typeface="Liberation Sans"/>
              </a:rPr>
              <a:t>,</a:t>
            </a:r>
            <a:r>
              <a:rPr sz="2400" spc="-50" dirty="0">
                <a:latin typeface="Liberation Sans"/>
                <a:cs typeface="Liberation Sans"/>
              </a:rPr>
              <a:t> </a:t>
            </a:r>
            <a:r>
              <a:rPr sz="2400" dirty="0">
                <a:solidFill>
                  <a:srgbClr val="006FBF"/>
                </a:solidFill>
                <a:latin typeface="Liberation Sans"/>
                <a:cs typeface="Liberation Sans"/>
              </a:rPr>
              <a:t>nguyên</a:t>
            </a:r>
            <a:r>
              <a:rPr sz="2400" spc="-50" dirty="0">
                <a:solidFill>
                  <a:srgbClr val="006FBF"/>
                </a:solidFill>
                <a:latin typeface="Liberation Sans"/>
                <a:cs typeface="Liberation Sans"/>
              </a:rPr>
              <a:t> </a:t>
            </a:r>
            <a:r>
              <a:rPr sz="2400" dirty="0">
                <a:solidFill>
                  <a:srgbClr val="006FBF"/>
                </a:solidFill>
                <a:latin typeface="Liberation Sans"/>
                <a:cs typeface="Liberation Sans"/>
              </a:rPr>
              <a:t>tắc</a:t>
            </a:r>
            <a:r>
              <a:rPr sz="2400" spc="-50" dirty="0">
                <a:solidFill>
                  <a:srgbClr val="006FBF"/>
                </a:solidFill>
                <a:latin typeface="Liberation Sans"/>
                <a:cs typeface="Liberation Sans"/>
              </a:rPr>
              <a:t> </a:t>
            </a:r>
            <a:r>
              <a:rPr sz="2400" spc="-25" dirty="0">
                <a:solidFill>
                  <a:srgbClr val="006FBF"/>
                </a:solidFill>
                <a:latin typeface="Liberation Sans"/>
                <a:cs typeface="Liberation Sans"/>
              </a:rPr>
              <a:t>sử 	</a:t>
            </a:r>
            <a:r>
              <a:rPr sz="2400" dirty="0">
                <a:solidFill>
                  <a:srgbClr val="006FBF"/>
                </a:solidFill>
                <a:latin typeface="Liberation Sans"/>
                <a:cs typeface="Liberation Sans"/>
              </a:rPr>
              <a:t>dụng</a:t>
            </a:r>
            <a:r>
              <a:rPr sz="2400" spc="-80" dirty="0">
                <a:solidFill>
                  <a:srgbClr val="006FBF"/>
                </a:solidFill>
                <a:latin typeface="Liberation Sans"/>
                <a:cs typeface="Liberation Sans"/>
              </a:rPr>
              <a:t> </a:t>
            </a:r>
            <a:r>
              <a:rPr sz="2400" dirty="0">
                <a:solidFill>
                  <a:srgbClr val="006FBF"/>
                </a:solidFill>
                <a:latin typeface="Liberation Sans"/>
                <a:cs typeface="Liberation Sans"/>
              </a:rPr>
              <a:t>kháng</a:t>
            </a:r>
            <a:r>
              <a:rPr sz="2400" spc="-70" dirty="0">
                <a:solidFill>
                  <a:srgbClr val="006FBF"/>
                </a:solidFill>
                <a:latin typeface="Liberation Sans"/>
                <a:cs typeface="Liberation Sans"/>
              </a:rPr>
              <a:t> </a:t>
            </a:r>
            <a:r>
              <a:rPr sz="2400" spc="-20" dirty="0">
                <a:solidFill>
                  <a:srgbClr val="006FBF"/>
                </a:solidFill>
                <a:latin typeface="Liberation Sans"/>
                <a:cs typeface="Liberation Sans"/>
              </a:rPr>
              <a:t>sinh</a:t>
            </a:r>
            <a:r>
              <a:rPr sz="2400" spc="-20" dirty="0">
                <a:latin typeface="Liberation Sans"/>
                <a:cs typeface="Liberation Sans"/>
              </a:rPr>
              <a:t>.</a:t>
            </a:r>
            <a:endParaRPr sz="2400" dirty="0">
              <a:latin typeface="Liberation Sans"/>
              <a:cs typeface="Liberation Sans"/>
            </a:endParaRPr>
          </a:p>
          <a:p>
            <a:pPr marL="297180" marR="313055" indent="-284480">
              <a:lnSpc>
                <a:spcPct val="150000"/>
              </a:lnSpc>
              <a:buChar char="-"/>
              <a:tabLst>
                <a:tab pos="297180" algn="l"/>
              </a:tabLst>
            </a:pPr>
            <a:r>
              <a:rPr sz="2400" dirty="0">
                <a:latin typeface="Liberation Sans"/>
                <a:cs typeface="Liberation Sans"/>
              </a:rPr>
              <a:t>Trình</a:t>
            </a:r>
            <a:r>
              <a:rPr sz="2400" spc="-55" dirty="0">
                <a:latin typeface="Liberation Sans"/>
                <a:cs typeface="Liberation Sans"/>
              </a:rPr>
              <a:t> </a:t>
            </a:r>
            <a:r>
              <a:rPr sz="2400" dirty="0">
                <a:latin typeface="Liberation Sans"/>
                <a:cs typeface="Liberation Sans"/>
              </a:rPr>
              <a:t>bày</a:t>
            </a:r>
            <a:r>
              <a:rPr sz="2400" spc="-60" dirty="0">
                <a:latin typeface="Liberation Sans"/>
                <a:cs typeface="Liberation Sans"/>
              </a:rPr>
              <a:t> </a:t>
            </a:r>
            <a:r>
              <a:rPr sz="2400" dirty="0">
                <a:latin typeface="Liberation Sans"/>
                <a:cs typeface="Liberation Sans"/>
              </a:rPr>
              <a:t>các</a:t>
            </a:r>
            <a:r>
              <a:rPr sz="2400" spc="-60" dirty="0">
                <a:latin typeface="Liberation Sans"/>
                <a:cs typeface="Liberation Sans"/>
              </a:rPr>
              <a:t> </a:t>
            </a:r>
            <a:r>
              <a:rPr sz="2400" dirty="0">
                <a:latin typeface="Liberation Sans"/>
                <a:cs typeface="Liberation Sans"/>
              </a:rPr>
              <a:t>nhóm</a:t>
            </a:r>
            <a:r>
              <a:rPr sz="2400" spc="-70" dirty="0">
                <a:latin typeface="Liberation Sans"/>
                <a:cs typeface="Liberation Sans"/>
              </a:rPr>
              <a:t> </a:t>
            </a:r>
            <a:r>
              <a:rPr sz="2400" dirty="0">
                <a:latin typeface="Liberation Sans"/>
                <a:cs typeface="Liberation Sans"/>
              </a:rPr>
              <a:t>kháng</a:t>
            </a:r>
            <a:r>
              <a:rPr sz="2400" spc="-75" dirty="0">
                <a:latin typeface="Liberation Sans"/>
                <a:cs typeface="Liberation Sans"/>
              </a:rPr>
              <a:t> </a:t>
            </a:r>
            <a:r>
              <a:rPr sz="2400" dirty="0">
                <a:latin typeface="Liberation Sans"/>
                <a:cs typeface="Liberation Sans"/>
              </a:rPr>
              <a:t>sinh</a:t>
            </a:r>
            <a:r>
              <a:rPr sz="2400" spc="-55" dirty="0">
                <a:latin typeface="Liberation Sans"/>
                <a:cs typeface="Liberation Sans"/>
              </a:rPr>
              <a:t> </a:t>
            </a:r>
            <a:r>
              <a:rPr sz="2400" dirty="0">
                <a:latin typeface="Liberation Sans"/>
                <a:cs typeface="Liberation Sans"/>
              </a:rPr>
              <a:t>tiêu</a:t>
            </a:r>
            <a:r>
              <a:rPr sz="2400" spc="-50" dirty="0">
                <a:latin typeface="Liberation Sans"/>
                <a:cs typeface="Liberation Sans"/>
              </a:rPr>
              <a:t> </a:t>
            </a:r>
            <a:r>
              <a:rPr sz="2400" dirty="0">
                <a:latin typeface="Liberation Sans"/>
                <a:cs typeface="Liberation Sans"/>
              </a:rPr>
              <a:t>biểu</a:t>
            </a:r>
            <a:r>
              <a:rPr sz="2400" spc="-55" dirty="0">
                <a:latin typeface="Liberation Sans"/>
                <a:cs typeface="Liberation Sans"/>
              </a:rPr>
              <a:t> </a:t>
            </a:r>
            <a:r>
              <a:rPr sz="2400" dirty="0">
                <a:latin typeface="Liberation Sans"/>
                <a:cs typeface="Liberation Sans"/>
              </a:rPr>
              <a:t>được</a:t>
            </a:r>
            <a:r>
              <a:rPr sz="2400" spc="-60" dirty="0">
                <a:latin typeface="Liberation Sans"/>
                <a:cs typeface="Liberation Sans"/>
              </a:rPr>
              <a:t> </a:t>
            </a:r>
            <a:r>
              <a:rPr sz="2400" dirty="0">
                <a:latin typeface="Liberation Sans"/>
                <a:cs typeface="Liberation Sans"/>
              </a:rPr>
              <a:t>sử</a:t>
            </a:r>
            <a:r>
              <a:rPr sz="2400" spc="-60" dirty="0">
                <a:latin typeface="Liberation Sans"/>
                <a:cs typeface="Liberation Sans"/>
              </a:rPr>
              <a:t> </a:t>
            </a:r>
            <a:r>
              <a:rPr sz="2400" spc="-20" dirty="0">
                <a:latin typeface="Liberation Sans"/>
                <a:cs typeface="Liberation Sans"/>
              </a:rPr>
              <a:t>dụng </a:t>
            </a:r>
            <a:r>
              <a:rPr sz="2400" dirty="0">
                <a:latin typeface="Liberation Sans"/>
                <a:cs typeface="Liberation Sans"/>
              </a:rPr>
              <a:t>trong</a:t>
            </a:r>
            <a:r>
              <a:rPr sz="2400" spc="-65" dirty="0">
                <a:latin typeface="Liberation Sans"/>
                <a:cs typeface="Liberation Sans"/>
              </a:rPr>
              <a:t> </a:t>
            </a:r>
            <a:r>
              <a:rPr sz="2400" dirty="0">
                <a:latin typeface="Liberation Sans"/>
                <a:cs typeface="Liberation Sans"/>
              </a:rPr>
              <a:t>điều</a:t>
            </a:r>
            <a:r>
              <a:rPr sz="2400" spc="-35" dirty="0">
                <a:latin typeface="Liberation Sans"/>
                <a:cs typeface="Liberation Sans"/>
              </a:rPr>
              <a:t> </a:t>
            </a:r>
            <a:r>
              <a:rPr sz="2400" dirty="0">
                <a:latin typeface="Liberation Sans"/>
                <a:cs typeface="Liberation Sans"/>
              </a:rPr>
              <a:t>trị:</a:t>
            </a:r>
            <a:r>
              <a:rPr sz="2400" spc="-55" dirty="0">
                <a:latin typeface="Liberation Sans"/>
                <a:cs typeface="Liberation Sans"/>
              </a:rPr>
              <a:t> </a:t>
            </a:r>
            <a:r>
              <a:rPr sz="2400" dirty="0">
                <a:latin typeface="Liberation Sans"/>
                <a:cs typeface="Liberation Sans"/>
              </a:rPr>
              <a:t>phân</a:t>
            </a:r>
            <a:r>
              <a:rPr sz="2400" spc="-50" dirty="0">
                <a:latin typeface="Liberation Sans"/>
                <a:cs typeface="Liberation Sans"/>
              </a:rPr>
              <a:t> </a:t>
            </a:r>
            <a:r>
              <a:rPr sz="2400" dirty="0">
                <a:latin typeface="Liberation Sans"/>
                <a:cs typeface="Liberation Sans"/>
              </a:rPr>
              <a:t>loại,</a:t>
            </a:r>
            <a:r>
              <a:rPr sz="2400" spc="-10" dirty="0">
                <a:latin typeface="Liberation Sans"/>
                <a:cs typeface="Liberation Sans"/>
              </a:rPr>
              <a:t> </a:t>
            </a:r>
            <a:r>
              <a:rPr sz="2400" dirty="0">
                <a:solidFill>
                  <a:srgbClr val="006FBF"/>
                </a:solidFill>
                <a:latin typeface="Liberation Sans"/>
                <a:cs typeface="Liberation Sans"/>
              </a:rPr>
              <a:t>cơ</a:t>
            </a:r>
            <a:r>
              <a:rPr sz="2400" spc="-50" dirty="0">
                <a:solidFill>
                  <a:srgbClr val="006FBF"/>
                </a:solidFill>
                <a:latin typeface="Liberation Sans"/>
                <a:cs typeface="Liberation Sans"/>
              </a:rPr>
              <a:t> </a:t>
            </a:r>
            <a:r>
              <a:rPr sz="2400" dirty="0">
                <a:solidFill>
                  <a:srgbClr val="006FBF"/>
                </a:solidFill>
                <a:latin typeface="Liberation Sans"/>
                <a:cs typeface="Liberation Sans"/>
              </a:rPr>
              <a:t>chế</a:t>
            </a:r>
            <a:r>
              <a:rPr sz="2400" spc="-45" dirty="0">
                <a:solidFill>
                  <a:srgbClr val="006FBF"/>
                </a:solidFill>
                <a:latin typeface="Liberation Sans"/>
                <a:cs typeface="Liberation Sans"/>
              </a:rPr>
              <a:t> </a:t>
            </a:r>
            <a:r>
              <a:rPr sz="2400" dirty="0">
                <a:solidFill>
                  <a:srgbClr val="006FBF"/>
                </a:solidFill>
                <a:latin typeface="Liberation Sans"/>
                <a:cs typeface="Liberation Sans"/>
              </a:rPr>
              <a:t>tác</a:t>
            </a:r>
            <a:r>
              <a:rPr sz="2400" spc="-45" dirty="0">
                <a:solidFill>
                  <a:srgbClr val="006FBF"/>
                </a:solidFill>
                <a:latin typeface="Liberation Sans"/>
                <a:cs typeface="Liberation Sans"/>
              </a:rPr>
              <a:t> </a:t>
            </a:r>
            <a:r>
              <a:rPr sz="2400" dirty="0">
                <a:solidFill>
                  <a:srgbClr val="006FBF"/>
                </a:solidFill>
                <a:latin typeface="Liberation Sans"/>
                <a:cs typeface="Liberation Sans"/>
              </a:rPr>
              <a:t>động</a:t>
            </a:r>
            <a:r>
              <a:rPr sz="2400" dirty="0">
                <a:latin typeface="Liberation Sans"/>
                <a:cs typeface="Liberation Sans"/>
              </a:rPr>
              <a:t>,</a:t>
            </a:r>
            <a:r>
              <a:rPr sz="2400" spc="-55" dirty="0">
                <a:latin typeface="Liberation Sans"/>
                <a:cs typeface="Liberation Sans"/>
              </a:rPr>
              <a:t> </a:t>
            </a:r>
            <a:r>
              <a:rPr sz="2400" dirty="0">
                <a:solidFill>
                  <a:srgbClr val="006FBF"/>
                </a:solidFill>
                <a:latin typeface="Liberation Sans"/>
                <a:cs typeface="Liberation Sans"/>
              </a:rPr>
              <a:t>cơ</a:t>
            </a:r>
            <a:r>
              <a:rPr sz="2400" spc="-40" dirty="0">
                <a:solidFill>
                  <a:srgbClr val="006FBF"/>
                </a:solidFill>
                <a:latin typeface="Liberation Sans"/>
                <a:cs typeface="Liberation Sans"/>
              </a:rPr>
              <a:t> </a:t>
            </a:r>
            <a:r>
              <a:rPr sz="2400" dirty="0">
                <a:solidFill>
                  <a:srgbClr val="006FBF"/>
                </a:solidFill>
                <a:latin typeface="Liberation Sans"/>
                <a:cs typeface="Liberation Sans"/>
              </a:rPr>
              <a:t>chế</a:t>
            </a:r>
            <a:r>
              <a:rPr sz="2400" spc="-50" dirty="0">
                <a:solidFill>
                  <a:srgbClr val="006FBF"/>
                </a:solidFill>
                <a:latin typeface="Liberation Sans"/>
                <a:cs typeface="Liberation Sans"/>
              </a:rPr>
              <a:t> </a:t>
            </a:r>
            <a:r>
              <a:rPr sz="2400" spc="-25" dirty="0">
                <a:solidFill>
                  <a:srgbClr val="006FBF"/>
                </a:solidFill>
                <a:latin typeface="Liberation Sans"/>
                <a:cs typeface="Liberation Sans"/>
              </a:rPr>
              <a:t>đề </a:t>
            </a:r>
            <a:r>
              <a:rPr sz="2400" dirty="0">
                <a:solidFill>
                  <a:srgbClr val="006FBF"/>
                </a:solidFill>
                <a:latin typeface="Liberation Sans"/>
                <a:cs typeface="Liberation Sans"/>
              </a:rPr>
              <a:t>kháng</a:t>
            </a:r>
            <a:r>
              <a:rPr sz="2400" dirty="0">
                <a:latin typeface="Liberation Sans"/>
                <a:cs typeface="Liberation Sans"/>
              </a:rPr>
              <a:t>,</a:t>
            </a:r>
            <a:r>
              <a:rPr sz="2400" spc="-60" dirty="0">
                <a:latin typeface="Liberation Sans"/>
                <a:cs typeface="Liberation Sans"/>
              </a:rPr>
              <a:t> </a:t>
            </a:r>
            <a:r>
              <a:rPr sz="2400" dirty="0">
                <a:latin typeface="Liberation Sans"/>
                <a:cs typeface="Liberation Sans"/>
              </a:rPr>
              <a:t>dược</a:t>
            </a:r>
            <a:r>
              <a:rPr sz="2400" spc="-50" dirty="0">
                <a:latin typeface="Liberation Sans"/>
                <a:cs typeface="Liberation Sans"/>
              </a:rPr>
              <a:t> </a:t>
            </a:r>
            <a:r>
              <a:rPr sz="2400" dirty="0" err="1">
                <a:latin typeface="Liberation Sans"/>
                <a:cs typeface="Liberation Sans"/>
              </a:rPr>
              <a:t>động</a:t>
            </a:r>
            <a:r>
              <a:rPr sz="2400" spc="-70" dirty="0">
                <a:latin typeface="Liberation Sans"/>
                <a:cs typeface="Liberation Sans"/>
              </a:rPr>
              <a:t> </a:t>
            </a:r>
            <a:r>
              <a:rPr sz="2400" dirty="0" err="1" smtClean="0">
                <a:latin typeface="Liberation Sans"/>
                <a:cs typeface="Liberation Sans"/>
              </a:rPr>
              <a:t>học</a:t>
            </a:r>
            <a:r>
              <a:rPr sz="2400" dirty="0" smtClean="0">
                <a:latin typeface="Liberation Sans"/>
                <a:cs typeface="Liberation Sans"/>
              </a:rPr>
              <a:t>,</a:t>
            </a:r>
            <a:r>
              <a:rPr sz="2400" spc="-20" dirty="0" smtClean="0">
                <a:latin typeface="Liberation Sans"/>
                <a:cs typeface="Liberation Sans"/>
              </a:rPr>
              <a:t> </a:t>
            </a:r>
            <a:r>
              <a:rPr sz="2400" dirty="0">
                <a:solidFill>
                  <a:srgbClr val="006FBF"/>
                </a:solidFill>
                <a:latin typeface="Liberation Sans"/>
                <a:cs typeface="Liberation Sans"/>
              </a:rPr>
              <a:t>tác</a:t>
            </a:r>
            <a:r>
              <a:rPr sz="2400" spc="-60" dirty="0">
                <a:solidFill>
                  <a:srgbClr val="006FBF"/>
                </a:solidFill>
                <a:latin typeface="Liberation Sans"/>
                <a:cs typeface="Liberation Sans"/>
              </a:rPr>
              <a:t> </a:t>
            </a:r>
            <a:r>
              <a:rPr sz="2400" dirty="0">
                <a:solidFill>
                  <a:srgbClr val="006FBF"/>
                </a:solidFill>
                <a:latin typeface="Liberation Sans"/>
                <a:cs typeface="Liberation Sans"/>
              </a:rPr>
              <a:t>dụng</a:t>
            </a:r>
            <a:r>
              <a:rPr sz="2400" spc="-65" dirty="0">
                <a:solidFill>
                  <a:srgbClr val="006FBF"/>
                </a:solidFill>
                <a:latin typeface="Liberation Sans"/>
                <a:cs typeface="Liberation Sans"/>
              </a:rPr>
              <a:t> </a:t>
            </a:r>
            <a:r>
              <a:rPr sz="2400" spc="-20" dirty="0">
                <a:solidFill>
                  <a:srgbClr val="006FBF"/>
                </a:solidFill>
                <a:latin typeface="Liberation Sans"/>
                <a:cs typeface="Liberation Sans"/>
              </a:rPr>
              <a:t>phụ</a:t>
            </a:r>
            <a:r>
              <a:rPr sz="2400" spc="-20" dirty="0">
                <a:latin typeface="Liberation Sans"/>
                <a:cs typeface="Liberation Sans"/>
              </a:rPr>
              <a:t>.</a:t>
            </a:r>
            <a:endParaRPr sz="2400" dirty="0">
              <a:latin typeface="Liberation Sans"/>
              <a:cs typeface="Liberation Sans"/>
            </a:endParaRPr>
          </a:p>
          <a:p>
            <a:pPr marL="297180" marR="5080" indent="-284480">
              <a:lnSpc>
                <a:spcPct val="150000"/>
              </a:lnSpc>
              <a:buChar char="-"/>
              <a:tabLst>
                <a:tab pos="297180" algn="l"/>
              </a:tabLst>
            </a:pPr>
            <a:r>
              <a:rPr sz="2400" dirty="0">
                <a:latin typeface="Liberation Sans"/>
                <a:cs typeface="Liberation Sans"/>
              </a:rPr>
              <a:t>Các</a:t>
            </a:r>
            <a:r>
              <a:rPr sz="2400" spc="-60" dirty="0">
                <a:latin typeface="Liberation Sans"/>
                <a:cs typeface="Liberation Sans"/>
              </a:rPr>
              <a:t> </a:t>
            </a:r>
            <a:r>
              <a:rPr sz="2400" dirty="0">
                <a:latin typeface="Liberation Sans"/>
                <a:cs typeface="Liberation Sans"/>
              </a:rPr>
              <a:t>kháng</a:t>
            </a:r>
            <a:r>
              <a:rPr sz="2400" spc="-60" dirty="0">
                <a:latin typeface="Liberation Sans"/>
                <a:cs typeface="Liberation Sans"/>
              </a:rPr>
              <a:t> </a:t>
            </a:r>
            <a:r>
              <a:rPr sz="2400" dirty="0">
                <a:latin typeface="Liberation Sans"/>
                <a:cs typeface="Liberation Sans"/>
              </a:rPr>
              <a:t>sinh</a:t>
            </a:r>
            <a:r>
              <a:rPr sz="2400" spc="-50" dirty="0">
                <a:latin typeface="Liberation Sans"/>
                <a:cs typeface="Liberation Sans"/>
              </a:rPr>
              <a:t> </a:t>
            </a:r>
            <a:r>
              <a:rPr sz="2400" dirty="0">
                <a:latin typeface="Liberation Sans"/>
                <a:cs typeface="Liberation Sans"/>
              </a:rPr>
              <a:t>điển</a:t>
            </a:r>
            <a:r>
              <a:rPr sz="2400" spc="-60" dirty="0">
                <a:latin typeface="Liberation Sans"/>
                <a:cs typeface="Liberation Sans"/>
              </a:rPr>
              <a:t> </a:t>
            </a:r>
            <a:r>
              <a:rPr sz="2400" dirty="0">
                <a:latin typeface="Liberation Sans"/>
                <a:cs typeface="Liberation Sans"/>
              </a:rPr>
              <a:t>hình</a:t>
            </a:r>
            <a:r>
              <a:rPr sz="2400" spc="-45" dirty="0">
                <a:latin typeface="Liberation Sans"/>
                <a:cs typeface="Liberation Sans"/>
              </a:rPr>
              <a:t> </a:t>
            </a:r>
            <a:r>
              <a:rPr sz="2400" dirty="0">
                <a:latin typeface="Liberation Sans"/>
                <a:cs typeface="Liberation Sans"/>
              </a:rPr>
              <a:t>trong</a:t>
            </a:r>
            <a:r>
              <a:rPr sz="2400" spc="-75" dirty="0">
                <a:latin typeface="Liberation Sans"/>
                <a:cs typeface="Liberation Sans"/>
              </a:rPr>
              <a:t> </a:t>
            </a:r>
            <a:r>
              <a:rPr sz="2400" dirty="0" err="1">
                <a:latin typeface="Liberation Sans"/>
                <a:cs typeface="Liberation Sans"/>
              </a:rPr>
              <a:t>mỗi</a:t>
            </a:r>
            <a:r>
              <a:rPr sz="2400" spc="-60" dirty="0">
                <a:latin typeface="Liberation Sans"/>
                <a:cs typeface="Liberation Sans"/>
              </a:rPr>
              <a:t> </a:t>
            </a:r>
            <a:r>
              <a:rPr sz="2400" dirty="0" err="1" smtClean="0">
                <a:latin typeface="Liberation Sans"/>
                <a:cs typeface="Liberation Sans"/>
              </a:rPr>
              <a:t>nhóm</a:t>
            </a:r>
            <a:r>
              <a:rPr sz="2400" spc="-10" dirty="0" smtClean="0">
                <a:latin typeface="Liberation Sans"/>
                <a:cs typeface="Liberation Sans"/>
              </a:rPr>
              <a:t>.</a:t>
            </a:r>
            <a:endParaRPr sz="2400" dirty="0">
              <a:latin typeface="Liberation Sans"/>
              <a:cs typeface="Liberatio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Đặc</a:t>
            </a:r>
            <a:r>
              <a:rPr lang="en-US" dirty="0" smtClean="0"/>
              <a:t> </a:t>
            </a:r>
            <a:r>
              <a:rPr lang="en-US" dirty="0" err="1" smtClean="0"/>
              <a:t>biệt</a:t>
            </a:r>
            <a:r>
              <a:rPr lang="en-US" dirty="0" smtClean="0"/>
              <a:t> :</a:t>
            </a:r>
            <a:endParaRPr lang="en-US" dirty="0"/>
          </a:p>
        </p:txBody>
      </p:sp>
      <p:pic>
        <p:nvPicPr>
          <p:cNvPr id="4" name="Content Placeholder 3" descr="logo-tro-choi-tre-em.png"/>
          <p:cNvPicPr>
            <a:picLocks noGrp="1" noChangeAspect="1"/>
          </p:cNvPicPr>
          <p:nvPr>
            <p:ph idx="1"/>
          </p:nvPr>
        </p:nvPicPr>
        <p:blipFill>
          <a:blip r:embed="rId2" cstate="print"/>
          <a:stretch>
            <a:fillRect/>
          </a:stretch>
        </p:blipFill>
        <p:spPr>
          <a:xfrm>
            <a:off x="5181600" y="4191000"/>
            <a:ext cx="3276600" cy="2035544"/>
          </a:xfrm>
        </p:spPr>
      </p:pic>
      <p:pic>
        <p:nvPicPr>
          <p:cNvPr id="5" name="Picture 4" descr="140905165844.jpg"/>
          <p:cNvPicPr>
            <a:picLocks noChangeAspect="1"/>
          </p:cNvPicPr>
          <p:nvPr/>
        </p:nvPicPr>
        <p:blipFill>
          <a:blip r:embed="rId3" cstate="print"/>
          <a:stretch>
            <a:fillRect/>
          </a:stretch>
        </p:blipFill>
        <p:spPr>
          <a:xfrm>
            <a:off x="609600" y="4114800"/>
            <a:ext cx="3810000" cy="2162175"/>
          </a:xfrm>
          <a:prstGeom prst="rect">
            <a:avLst/>
          </a:prstGeom>
        </p:spPr>
      </p:pic>
      <p:sp>
        <p:nvSpPr>
          <p:cNvPr id="6" name="TextBox 5"/>
          <p:cNvSpPr txBox="1"/>
          <p:nvPr/>
        </p:nvSpPr>
        <p:spPr>
          <a:xfrm>
            <a:off x="1066800" y="1905000"/>
            <a:ext cx="6781800" cy="1200329"/>
          </a:xfrm>
          <a:prstGeom prst="rect">
            <a:avLst/>
          </a:prstGeom>
          <a:noFill/>
        </p:spPr>
        <p:txBody>
          <a:bodyPr wrap="square" rtlCol="0">
            <a:spAutoFit/>
          </a:bodyPr>
          <a:lstStyle/>
          <a:p>
            <a:r>
              <a:rPr lang="vi-VN" dirty="0"/>
              <a:t>Quinolone chống chỉ định tương đối ở </a:t>
            </a:r>
            <a:r>
              <a:rPr lang="vi-VN" dirty="0">
                <a:solidFill>
                  <a:srgbClr val="FF0000"/>
                </a:solidFill>
                <a:effectLst>
                  <a:outerShdw blurRad="38100" dist="38100" dir="2700000" algn="tl">
                    <a:srgbClr val="000000">
                      <a:alpha val="43137"/>
                    </a:srgbClr>
                  </a:outerShdw>
                </a:effectLst>
              </a:rPr>
              <a:t>phụ nữ mang thai </a:t>
            </a:r>
            <a:r>
              <a:rPr lang="vi-VN" dirty="0"/>
              <a:t>và </a:t>
            </a:r>
            <a:r>
              <a:rPr lang="vi-VN" dirty="0">
                <a:solidFill>
                  <a:srgbClr val="FF0000"/>
                </a:solidFill>
                <a:effectLst>
                  <a:outerShdw blurRad="38100" dist="38100" dir="2700000" algn="tl">
                    <a:srgbClr val="000000">
                      <a:alpha val="43137"/>
                    </a:srgbClr>
                  </a:outerShdw>
                </a:effectLst>
              </a:rPr>
              <a:t>trẻ em</a:t>
            </a:r>
            <a:r>
              <a:rPr lang="vi-VN" dirty="0"/>
              <a:t>. Lý do là nó cho thấy khả năng gây </a:t>
            </a:r>
            <a:r>
              <a:rPr lang="vi-VN" dirty="0">
                <a:solidFill>
                  <a:srgbClr val="FF0000"/>
                </a:solidFill>
                <a:effectLst>
                  <a:outerShdw blurRad="38100" dist="38100" dir="2700000" algn="tl">
                    <a:srgbClr val="000000">
                      <a:alpha val="43137"/>
                    </a:srgbClr>
                  </a:outerShdw>
                </a:effectLst>
              </a:rPr>
              <a:t>tổn thương vĩnh viễn cho sụn đang phát triển ở trẻ em</a:t>
            </a:r>
            <a:r>
              <a:rPr lang="vi-VN" dirty="0"/>
              <a:t> và lo ngại về </a:t>
            </a:r>
            <a:r>
              <a:rPr lang="vi-VN" dirty="0">
                <a:solidFill>
                  <a:srgbClr val="FF0000"/>
                </a:solidFill>
                <a:effectLst>
                  <a:outerShdw blurRad="38100" dist="38100" dir="2700000" algn="tl">
                    <a:srgbClr val="000000">
                      <a:alpha val="43137"/>
                    </a:srgbClr>
                  </a:outerShdw>
                </a:effectLst>
              </a:rPr>
              <a:t>khả năng ức chế sự tổng hợp ADN ở thai nhi </a:t>
            </a:r>
            <a:r>
              <a:rPr lang="vi-VN" dirty="0"/>
              <a:t>đang phát triển.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Tác</a:t>
            </a:r>
            <a:r>
              <a:rPr lang="en-US" dirty="0" smtClean="0"/>
              <a:t> </a:t>
            </a:r>
            <a:r>
              <a:rPr lang="en-US" dirty="0" err="1" smtClean="0"/>
              <a:t>dụng</a:t>
            </a:r>
            <a:r>
              <a:rPr lang="en-US" dirty="0" smtClean="0"/>
              <a:t> </a:t>
            </a:r>
            <a:r>
              <a:rPr lang="en-US" dirty="0" err="1" smtClean="0"/>
              <a:t>phụ</a:t>
            </a:r>
            <a:r>
              <a:rPr lang="en-US" dirty="0" smtClean="0"/>
              <a:t>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828800"/>
          </a:xfrm>
        </p:spPr>
        <p:txBody>
          <a:bodyPr>
            <a:normAutofit fontScale="90000"/>
          </a:bodyPr>
          <a:lstStyle/>
          <a:p>
            <a:pPr algn="ctr"/>
            <a:r>
              <a:rPr lang="en-US" sz="6700" b="1" dirty="0" smtClean="0"/>
              <a:t/>
            </a:r>
            <a:br>
              <a:rPr lang="en-US" sz="6700" b="1" dirty="0" smtClean="0"/>
            </a:br>
            <a:r>
              <a:rPr lang="en-US" sz="6700" b="1" dirty="0" smtClean="0"/>
              <a:t/>
            </a:r>
            <a:br>
              <a:rPr lang="en-US" sz="6700" b="1" dirty="0" smtClean="0"/>
            </a:br>
            <a:r>
              <a:rPr lang="en-US" sz="6700" b="1" dirty="0" smtClean="0"/>
              <a:t/>
            </a:r>
            <a:br>
              <a:rPr lang="en-US" sz="6700" b="1" dirty="0" smtClean="0"/>
            </a:br>
            <a:r>
              <a:rPr lang="en-US" sz="6700" b="1" dirty="0" smtClean="0"/>
              <a:t/>
            </a:r>
            <a:br>
              <a:rPr lang="en-US" sz="6700" b="1" dirty="0" smtClean="0"/>
            </a:br>
            <a:r>
              <a:rPr lang="en-US" sz="6700" b="1" dirty="0" smtClean="0"/>
              <a:t/>
            </a:r>
            <a:br>
              <a:rPr lang="en-US" sz="6700" b="1" dirty="0" smtClean="0"/>
            </a:br>
            <a:r>
              <a:rPr lang="en-US" sz="6700" b="1" dirty="0" smtClean="0"/>
              <a:t/>
            </a:r>
            <a:br>
              <a:rPr lang="en-US" sz="6700" b="1" dirty="0" smtClean="0"/>
            </a:br>
            <a:r>
              <a:rPr lang="en-US" sz="6700" b="1" dirty="0" smtClean="0"/>
              <a:t/>
            </a:r>
            <a:br>
              <a:rPr lang="en-US" sz="6700" b="1" dirty="0" smtClean="0"/>
            </a:br>
            <a:r>
              <a:rPr lang="en-US" sz="6700" b="1" dirty="0" smtClean="0"/>
              <a:t/>
            </a:r>
            <a:br>
              <a:rPr lang="en-US" sz="6700" b="1" dirty="0" smtClean="0"/>
            </a:br>
            <a:r>
              <a:rPr lang="en-US" sz="6700" b="1" dirty="0" err="1" smtClean="0"/>
              <a:t>Nhóm</a:t>
            </a:r>
            <a:r>
              <a:rPr lang="en-US" sz="6700" dirty="0" smtClean="0"/>
              <a:t> </a:t>
            </a:r>
            <a:br>
              <a:rPr lang="en-US" sz="6700" dirty="0" smtClean="0"/>
            </a:br>
            <a:r>
              <a:rPr lang="en-US" sz="6700" b="1" dirty="0" err="1" smtClean="0"/>
              <a:t>Aminoglycoside</a:t>
            </a:r>
            <a:r>
              <a:rPr lang="en-US" b="1" dirty="0" smtClean="0"/>
              <a:t/>
            </a:r>
            <a:br>
              <a:rPr lang="en-US" b="1" dirty="0" smtClean="0"/>
            </a:br>
            <a:r>
              <a:rPr lang="en-US" dirty="0" smtClean="0"/>
              <a:t> </a:t>
            </a:r>
            <a:endParaRPr lang="en-US" dirty="0"/>
          </a:p>
        </p:txBody>
      </p:sp>
      <p:sp>
        <p:nvSpPr>
          <p:cNvPr id="3" name="Content Placeholder 2"/>
          <p:cNvSpPr>
            <a:spLocks noGrp="1"/>
          </p:cNvSpPr>
          <p:nvPr>
            <p:ph idx="1"/>
          </p:nvPr>
        </p:nvSpPr>
        <p:spPr>
          <a:xfrm>
            <a:off x="762000" y="4724400"/>
            <a:ext cx="7924800" cy="1600200"/>
          </a:xfrm>
        </p:spPr>
        <p:txBody>
          <a:bodyP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err="1" smtClean="0"/>
              <a:t>Aminoglycoside</a:t>
            </a:r>
            <a:r>
              <a:rPr lang="en-US" sz="1600" dirty="0" smtClean="0"/>
              <a:t> </a:t>
            </a:r>
            <a:r>
              <a:rPr lang="vi-VN" sz="1600" dirty="0" smtClean="0"/>
              <a:t>có hoạt tính diệt khuẩn do liên kết với tiểu đơn vị 30S ribosome ức chế quá trình tổng hợp protein của vi khuẩn</a:t>
            </a:r>
            <a:r>
              <a:rPr lang="vi-VN" sz="1600" dirty="0" smtClean="0"/>
              <a:t>.</a:t>
            </a:r>
            <a:r>
              <a:rPr lang="en-US" sz="1600" dirty="0" smtClean="0"/>
              <a:t> </a:t>
            </a:r>
            <a:r>
              <a:rPr lang="en-US" sz="1600" dirty="0" err="1" smtClean="0">
                <a:latin typeface="Arial" pitchFamily="34" charset="0"/>
                <a:cs typeface="Arial" pitchFamily="34" charset="0"/>
              </a:rPr>
              <a:t>Các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kháng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sinh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nhóm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aminoglycosid</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có</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phổ</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kháng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khuẩn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chủ</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yếu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tập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trung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trên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trực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khuẩn</a:t>
            </a:r>
            <a:r>
              <a:rPr lang="en-US" sz="1600" dirty="0" smtClean="0">
                <a:latin typeface="Arial" pitchFamily="34" charset="0"/>
                <a:cs typeface="Arial" pitchFamily="34" charset="0"/>
              </a:rPr>
              <a:t> Gram-</a:t>
            </a:r>
            <a:r>
              <a:rPr lang="en-US" sz="1600" dirty="0" err="1" smtClean="0">
                <a:latin typeface="Arial" pitchFamily="34" charset="0"/>
                <a:cs typeface="Arial" pitchFamily="34" charset="0"/>
              </a:rPr>
              <a:t>âm</a:t>
            </a:r>
            <a:r>
              <a:rPr lang="vi-VN" sz="1600" dirty="0" smtClean="0">
                <a:latin typeface="Arial" pitchFamily="34" charset="0"/>
                <a:cs typeface="Arial" pitchFamily="34" charset="0"/>
              </a:rPr>
              <a:t> </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a:t>
            </a:r>
            <a:r>
              <a:rPr lang="en-US" sz="1600" dirty="0" err="1" smtClean="0">
                <a:latin typeface="Arial" pitchFamily="34" charset="0"/>
                <a:cs typeface="Arial" pitchFamily="34" charset="0"/>
              </a:rPr>
              <a:t>uy</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nhiên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phổ</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kháng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khuẩn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của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các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thuốc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trong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nhóm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hoàn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toàn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giống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nhau</a:t>
            </a:r>
            <a:endParaRPr lang="en-US" sz="1600"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Chỉ</a:t>
            </a:r>
            <a:r>
              <a:rPr lang="en-US" dirty="0" smtClean="0"/>
              <a:t> </a:t>
            </a:r>
            <a:r>
              <a:rPr lang="en-US" dirty="0" err="1" smtClean="0"/>
              <a:t>định</a:t>
            </a:r>
            <a:r>
              <a:rPr lang="en-US" dirty="0" smtClean="0"/>
              <a:t> :</a:t>
            </a:r>
            <a:endParaRPr lang="en-US" dirty="0"/>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6000" b="1" dirty="0" err="1" smtClean="0"/>
              <a:t>Nhóm</a:t>
            </a:r>
            <a:endParaRPr lang="en-US" sz="6000" b="1" dirty="0" smtClean="0"/>
          </a:p>
          <a:p>
            <a:pPr algn="ctr">
              <a:buNone/>
            </a:pPr>
            <a:r>
              <a:rPr lang="en-US" sz="6000" b="1" dirty="0" err="1" smtClean="0"/>
              <a:t>Lincosamid</a:t>
            </a:r>
            <a:endParaRPr lang="en-US" sz="6000" b="1"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71600"/>
            <a:ext cx="7391400" cy="646331"/>
          </a:xfrm>
          <a:prstGeom prst="rect">
            <a:avLst/>
          </a:prstGeom>
          <a:noFill/>
        </p:spPr>
        <p:txBody>
          <a:bodyPr wrap="square" rtlCol="0">
            <a:spAutoFit/>
          </a:bodyPr>
          <a:lstStyle/>
          <a:p>
            <a:r>
              <a:rPr lang="vi-VN" dirty="0"/>
              <a:t>Cơ chế hoạt động của lincosamid là </a:t>
            </a:r>
            <a:r>
              <a:rPr lang="vi-VN" dirty="0">
                <a:solidFill>
                  <a:srgbClr val="FF0000"/>
                </a:solidFill>
              </a:rPr>
              <a:t>ức chế </a:t>
            </a:r>
            <a:r>
              <a:rPr lang="vi-VN" dirty="0"/>
              <a:t>tổng hợp protein vi khuẩn do đó có tác dụng kìm khuẩn và diệt khuẩn ở một số loài.</a:t>
            </a:r>
            <a:endParaRPr lang="en-US" dirty="0"/>
          </a:p>
        </p:txBody>
      </p:sp>
      <p:sp>
        <p:nvSpPr>
          <p:cNvPr id="3" name="TextBox 2"/>
          <p:cNvSpPr txBox="1"/>
          <p:nvPr/>
        </p:nvSpPr>
        <p:spPr>
          <a:xfrm>
            <a:off x="1066800" y="838200"/>
            <a:ext cx="3657600" cy="369332"/>
          </a:xfrm>
          <a:prstGeom prst="rect">
            <a:avLst/>
          </a:prstGeom>
          <a:noFill/>
        </p:spPr>
        <p:txBody>
          <a:bodyPr wrap="square" rtlCol="0">
            <a:spAutoFit/>
          </a:bodyPr>
          <a:lstStyle/>
          <a:p>
            <a:r>
              <a:rPr lang="en-US" u="sng" dirty="0" err="1" smtClean="0">
                <a:solidFill>
                  <a:srgbClr val="FF0000"/>
                </a:solidFill>
              </a:rPr>
              <a:t>Cơ</a:t>
            </a:r>
            <a:r>
              <a:rPr lang="en-US" u="sng" dirty="0" smtClean="0">
                <a:solidFill>
                  <a:srgbClr val="FF0000"/>
                </a:solidFill>
              </a:rPr>
              <a:t> </a:t>
            </a:r>
            <a:r>
              <a:rPr lang="en-US" u="sng" dirty="0" err="1" smtClean="0">
                <a:solidFill>
                  <a:srgbClr val="FF0000"/>
                </a:solidFill>
              </a:rPr>
              <a:t>chế</a:t>
            </a:r>
            <a:r>
              <a:rPr lang="en-US" u="sng" dirty="0" smtClean="0">
                <a:solidFill>
                  <a:srgbClr val="FF0000"/>
                </a:solidFill>
              </a:rPr>
              <a:t> </a:t>
            </a:r>
            <a:r>
              <a:rPr lang="en-US" u="sng" dirty="0" err="1" smtClean="0">
                <a:solidFill>
                  <a:srgbClr val="FF0000"/>
                </a:solidFill>
              </a:rPr>
              <a:t>hoạt</a:t>
            </a:r>
            <a:r>
              <a:rPr lang="en-US" u="sng" dirty="0" smtClean="0">
                <a:solidFill>
                  <a:srgbClr val="FF0000"/>
                </a:solidFill>
              </a:rPr>
              <a:t> </a:t>
            </a:r>
            <a:r>
              <a:rPr lang="en-US" u="sng" dirty="0" err="1" smtClean="0">
                <a:solidFill>
                  <a:srgbClr val="FF0000"/>
                </a:solidFill>
              </a:rPr>
              <a:t>động</a:t>
            </a:r>
            <a:r>
              <a:rPr lang="en-US" dirty="0" smtClean="0"/>
              <a:t> </a:t>
            </a:r>
            <a:r>
              <a:rPr lang="en-US" dirty="0" smtClean="0">
                <a:solidFill>
                  <a:srgbClr val="FF0000"/>
                </a:solidFill>
              </a:rPr>
              <a:t>:</a:t>
            </a:r>
            <a:endParaRPr lang="en-US" dirty="0"/>
          </a:p>
        </p:txBody>
      </p:sp>
      <p:sp>
        <p:nvSpPr>
          <p:cNvPr id="4" name="Oval 3"/>
          <p:cNvSpPr/>
          <p:nvPr/>
        </p:nvSpPr>
        <p:spPr>
          <a:xfrm>
            <a:off x="1295400" y="2819400"/>
            <a:ext cx="2286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Clindamycin</a:t>
            </a:r>
            <a:endParaRPr lang="en-US" dirty="0"/>
          </a:p>
        </p:txBody>
      </p:sp>
      <p:sp>
        <p:nvSpPr>
          <p:cNvPr id="5" name="Oval 4"/>
          <p:cNvSpPr/>
          <p:nvPr/>
        </p:nvSpPr>
        <p:spPr>
          <a:xfrm>
            <a:off x="4953000" y="2743200"/>
            <a:ext cx="2286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L</a:t>
            </a:r>
            <a:r>
              <a:rPr lang="en-US" dirty="0" err="1" smtClean="0">
                <a:solidFill>
                  <a:schemeClr val="lt1"/>
                </a:solidFill>
                <a:latin typeface="+mn-lt"/>
                <a:ea typeface="+mn-ea"/>
                <a:cs typeface="+mn-cs"/>
              </a:rPr>
              <a:t>incomycin</a:t>
            </a:r>
            <a:endParaRPr lang="en-US" dirty="0"/>
          </a:p>
        </p:txBody>
      </p:sp>
      <p:sp>
        <p:nvSpPr>
          <p:cNvPr id="6" name="TextBox 5"/>
          <p:cNvSpPr txBox="1"/>
          <p:nvPr/>
        </p:nvSpPr>
        <p:spPr>
          <a:xfrm>
            <a:off x="914400" y="2209800"/>
            <a:ext cx="4724400" cy="369332"/>
          </a:xfrm>
          <a:prstGeom prst="rect">
            <a:avLst/>
          </a:prstGeom>
          <a:noFill/>
        </p:spPr>
        <p:txBody>
          <a:bodyPr wrap="square" rtlCol="0">
            <a:spAutoFit/>
          </a:bodyPr>
          <a:lstStyle/>
          <a:p>
            <a:r>
              <a:rPr lang="en-US" dirty="0" err="1" smtClean="0"/>
              <a:t>Các</a:t>
            </a:r>
            <a:r>
              <a:rPr lang="en-US" dirty="0" smtClean="0"/>
              <a:t> </a:t>
            </a:r>
            <a:r>
              <a:rPr lang="en-US" dirty="0" err="1" smtClean="0"/>
              <a:t>kháng</a:t>
            </a:r>
            <a:r>
              <a:rPr lang="en-US" dirty="0" smtClean="0"/>
              <a:t> </a:t>
            </a:r>
            <a:r>
              <a:rPr lang="en-US" dirty="0" err="1" smtClean="0"/>
              <a:t>sinh</a:t>
            </a:r>
            <a:r>
              <a:rPr lang="en-US" dirty="0" smtClean="0"/>
              <a:t> </a:t>
            </a:r>
            <a:r>
              <a:rPr lang="en-US" dirty="0" err="1" smtClean="0"/>
              <a:t>thuộc</a:t>
            </a:r>
            <a:r>
              <a:rPr lang="en-US" dirty="0" smtClean="0"/>
              <a:t> </a:t>
            </a:r>
            <a:r>
              <a:rPr lang="en-US" dirty="0" err="1" smtClean="0"/>
              <a:t>nhóm</a:t>
            </a:r>
            <a:r>
              <a:rPr lang="en-US" dirty="0" smtClean="0"/>
              <a:t> </a:t>
            </a:r>
            <a:r>
              <a:rPr lang="en-US" dirty="0" err="1" smtClean="0"/>
              <a:t>này</a:t>
            </a: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Chỉ</a:t>
            </a:r>
            <a:r>
              <a:rPr lang="en-US" dirty="0" smtClean="0"/>
              <a:t> </a:t>
            </a:r>
            <a:r>
              <a:rPr lang="en-US" dirty="0" err="1" smtClean="0"/>
              <a:t>định</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Áp</a:t>
            </a:r>
            <a:r>
              <a:rPr lang="en-US" dirty="0" smtClean="0"/>
              <a:t> </a:t>
            </a:r>
            <a:r>
              <a:rPr lang="en-US" dirty="0" err="1" smtClean="0"/>
              <a:t>xe</a:t>
            </a:r>
            <a:r>
              <a:rPr lang="en-US" dirty="0" smtClean="0"/>
              <a:t> ở </a:t>
            </a:r>
            <a:r>
              <a:rPr lang="en-US" dirty="0" err="1" smtClean="0"/>
              <a:t>phổi</a:t>
            </a:r>
            <a:r>
              <a:rPr lang="en-US" dirty="0" smtClean="0"/>
              <a:t> </a:t>
            </a:r>
            <a:r>
              <a:rPr lang="en-US" dirty="0" err="1" smtClean="0"/>
              <a:t>hoặc</a:t>
            </a:r>
            <a:r>
              <a:rPr lang="en-US" dirty="0" smtClean="0"/>
              <a:t> </a:t>
            </a:r>
            <a:r>
              <a:rPr lang="en-US" dirty="0" err="1" smtClean="0"/>
              <a:t>các</a:t>
            </a:r>
            <a:r>
              <a:rPr lang="en-US" dirty="0" smtClean="0"/>
              <a:t> </a:t>
            </a:r>
            <a:r>
              <a:rPr lang="en-US" dirty="0" err="1" smtClean="0"/>
              <a:t>vị</a:t>
            </a:r>
            <a:r>
              <a:rPr lang="en-US" dirty="0" smtClean="0"/>
              <a:t> </a:t>
            </a:r>
            <a:r>
              <a:rPr lang="en-US" dirty="0" err="1" smtClean="0"/>
              <a:t>trí</a:t>
            </a:r>
            <a:r>
              <a:rPr lang="en-US" dirty="0" smtClean="0"/>
              <a:t> </a:t>
            </a:r>
            <a:r>
              <a:rPr lang="en-US" dirty="0" err="1" smtClean="0"/>
              <a:t>khác</a:t>
            </a:r>
            <a:r>
              <a:rPr lang="en-US" dirty="0" smtClean="0"/>
              <a:t>.</a:t>
            </a:r>
          </a:p>
          <a:p>
            <a:r>
              <a:rPr lang="vi-VN" dirty="0" smtClean="0"/>
              <a:t>Nhiễm trùng máu hoặc hội chứng sốc nhiễm độc.</a:t>
            </a:r>
          </a:p>
          <a:p>
            <a:r>
              <a:rPr lang="vi-VN" dirty="0" smtClean="0"/>
              <a:t>Nhiễm trùng ở da, mô mềm, miệng, đường hô hấp hoặc đường tiêu hóa.</a:t>
            </a:r>
          </a:p>
          <a:p>
            <a:r>
              <a:rPr lang="vi-VN" dirty="0" smtClean="0"/>
              <a:t>Nhiễm trùng trong hệ thống sinh sản nữ như bệnh viêm vùng chậu.</a:t>
            </a:r>
          </a:p>
          <a:p>
            <a:r>
              <a:rPr lang="en-US" dirty="0" err="1" smtClean="0"/>
              <a:t>Mụn</a:t>
            </a:r>
            <a:r>
              <a:rPr lang="en-US" dirty="0" smtClean="0"/>
              <a:t> </a:t>
            </a:r>
            <a:r>
              <a:rPr lang="en-US" dirty="0" err="1" smtClean="0"/>
              <a:t>trứng</a:t>
            </a:r>
            <a:r>
              <a:rPr lang="en-US" dirty="0" smtClean="0"/>
              <a:t> </a:t>
            </a:r>
            <a:r>
              <a:rPr lang="en-US" dirty="0" err="1" smtClean="0"/>
              <a:t>cá</a:t>
            </a:r>
            <a:r>
              <a:rPr lang="en-US" dirty="0" smtClean="0"/>
              <a:t> </a:t>
            </a:r>
            <a:r>
              <a:rPr lang="en-US" dirty="0" err="1" smtClean="0"/>
              <a:t>hoặc</a:t>
            </a:r>
            <a:r>
              <a:rPr lang="en-US" dirty="0" smtClean="0"/>
              <a:t> </a:t>
            </a:r>
            <a:r>
              <a:rPr lang="en-US" dirty="0" err="1" smtClean="0"/>
              <a:t>bệnh</a:t>
            </a:r>
            <a:r>
              <a:rPr lang="en-US" dirty="0" smtClean="0"/>
              <a:t> </a:t>
            </a:r>
            <a:r>
              <a:rPr lang="en-US" dirty="0" err="1" smtClean="0"/>
              <a:t>rosacea</a:t>
            </a:r>
            <a:r>
              <a:rPr lang="en-US" dirty="0" smtClean="0"/>
              <a:t> </a:t>
            </a:r>
            <a:r>
              <a:rPr lang="en-US" dirty="0" err="1" smtClean="0"/>
              <a:t>nghiêm</a:t>
            </a:r>
            <a:r>
              <a:rPr lang="en-US" dirty="0" smtClean="0"/>
              <a:t> </a:t>
            </a:r>
            <a:r>
              <a:rPr lang="en-US" dirty="0" err="1" smtClean="0"/>
              <a:t>trọng</a:t>
            </a:r>
            <a:r>
              <a:rPr lang="en-US" dirty="0" smtClean="0"/>
              <a:t>.</a:t>
            </a:r>
          </a:p>
          <a:p>
            <a:r>
              <a:rPr lang="vi-VN" dirty="0" smtClean="0"/>
              <a:t>Ngăn ngừa viêm nội tâm mạc ở người mắc bệnh van tim.</a:t>
            </a:r>
          </a:p>
          <a:p>
            <a:r>
              <a:rPr lang="vi-VN" dirty="0" smtClean="0"/>
              <a:t>Điều trị viêm phổi ở người nhiễm HIV.</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7010400" cy="923330"/>
          </a:xfrm>
          <a:prstGeom prst="rect">
            <a:avLst/>
          </a:prstGeom>
          <a:noFill/>
        </p:spPr>
        <p:txBody>
          <a:bodyPr wrap="square" rtlCol="0">
            <a:spAutoFit/>
          </a:bodyPr>
          <a:lstStyle/>
          <a:p>
            <a:r>
              <a:rPr lang="vi-VN" dirty="0"/>
              <a:t>Lincosamid có thể đặc biệt hiệu quả trong việc điều trị các bệnh nhiễm trùng nặng hoặc kháng các phương pháp điều trị khác. Chúng cũng hữu ích cho những người bị dị ứng với penicillin.</a:t>
            </a:r>
            <a:endParaRPr lang="en-US" dirty="0"/>
          </a:p>
        </p:txBody>
      </p:sp>
      <p:pic>
        <p:nvPicPr>
          <p:cNvPr id="3" name="Picture 2" descr="clinda.png"/>
          <p:cNvPicPr>
            <a:picLocks noChangeAspect="1"/>
          </p:cNvPicPr>
          <p:nvPr/>
        </p:nvPicPr>
        <p:blipFill>
          <a:blip r:embed="rId2" cstate="print"/>
          <a:stretch>
            <a:fillRect/>
          </a:stretch>
        </p:blipFill>
        <p:spPr>
          <a:xfrm>
            <a:off x="228600" y="1828800"/>
            <a:ext cx="4114800" cy="4800600"/>
          </a:xfrm>
          <a:prstGeom prst="rect">
            <a:avLst/>
          </a:prstGeom>
        </p:spPr>
      </p:pic>
      <p:pic>
        <p:nvPicPr>
          <p:cNvPr id="4" name="Picture 3" descr="00017752_maxxacne_c_15g_ampharco_7318_60c8_large_bf740d2143.jpg"/>
          <p:cNvPicPr>
            <a:picLocks noChangeAspect="1"/>
          </p:cNvPicPr>
          <p:nvPr/>
        </p:nvPicPr>
        <p:blipFill>
          <a:blip r:embed="rId3" cstate="print"/>
          <a:stretch>
            <a:fillRect/>
          </a:stretch>
        </p:blipFill>
        <p:spPr>
          <a:xfrm>
            <a:off x="5486400" y="2819400"/>
            <a:ext cx="3133725" cy="3133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1143000"/>
            <a:ext cx="7772400" cy="5196294"/>
          </a:xfrm>
          <a:prstGeom prst="rect">
            <a:avLst/>
          </a:prstGeom>
        </p:spPr>
        <p:txBody>
          <a:bodyPr vert="horz" wrap="square" lIns="0" tIns="226060" rIns="0" bIns="0" rtlCol="0">
            <a:spAutoFit/>
          </a:bodyPr>
          <a:lstStyle/>
          <a:p>
            <a:pPr marL="38100">
              <a:lnSpc>
                <a:spcPct val="100000"/>
              </a:lnSpc>
              <a:spcBef>
                <a:spcPts val="1780"/>
              </a:spcBef>
            </a:pPr>
            <a:r>
              <a:rPr sz="2800" dirty="0">
                <a:solidFill>
                  <a:srgbClr val="BF0000"/>
                </a:solidFill>
                <a:latin typeface="Liberation Sans"/>
                <a:cs typeface="Liberation Sans"/>
              </a:rPr>
              <a:t>Kháng</a:t>
            </a:r>
            <a:r>
              <a:rPr sz="2800" spc="-55" dirty="0">
                <a:solidFill>
                  <a:srgbClr val="BF0000"/>
                </a:solidFill>
                <a:latin typeface="Liberation Sans"/>
                <a:cs typeface="Liberation Sans"/>
              </a:rPr>
              <a:t> </a:t>
            </a:r>
            <a:r>
              <a:rPr sz="2800" dirty="0">
                <a:solidFill>
                  <a:srgbClr val="BF0000"/>
                </a:solidFill>
                <a:latin typeface="Liberation Sans"/>
                <a:cs typeface="Liberation Sans"/>
              </a:rPr>
              <a:t>sinh</a:t>
            </a:r>
            <a:r>
              <a:rPr sz="2800" spc="-55" dirty="0">
                <a:solidFill>
                  <a:srgbClr val="BF0000"/>
                </a:solidFill>
                <a:latin typeface="Liberation Sans"/>
                <a:cs typeface="Liberation Sans"/>
              </a:rPr>
              <a:t> </a:t>
            </a:r>
            <a:r>
              <a:rPr sz="2800" dirty="0">
                <a:latin typeface="Liberation Sans"/>
                <a:cs typeface="Liberation Sans"/>
              </a:rPr>
              <a:t>là</a:t>
            </a:r>
            <a:r>
              <a:rPr sz="2800" spc="-55" dirty="0">
                <a:latin typeface="Liberation Sans"/>
                <a:cs typeface="Liberation Sans"/>
              </a:rPr>
              <a:t> </a:t>
            </a:r>
            <a:r>
              <a:rPr sz="2800" dirty="0" err="1">
                <a:latin typeface="Liberation Sans"/>
                <a:cs typeface="Liberation Sans"/>
              </a:rPr>
              <a:t>các</a:t>
            </a:r>
            <a:r>
              <a:rPr sz="2800" spc="-55" dirty="0">
                <a:latin typeface="Liberation Sans"/>
                <a:cs typeface="Liberation Sans"/>
              </a:rPr>
              <a:t> </a:t>
            </a:r>
            <a:r>
              <a:rPr sz="2800" spc="-10" dirty="0" err="1" smtClean="0">
                <a:latin typeface="Liberation Sans"/>
                <a:cs typeface="Liberation Sans"/>
              </a:rPr>
              <a:t>chất</a:t>
            </a:r>
            <a:r>
              <a:rPr sz="2800" spc="-10" dirty="0" smtClean="0">
                <a:latin typeface="Liberation Sans"/>
                <a:cs typeface="Liberation Sans"/>
              </a:rPr>
              <a:t>:</a:t>
            </a:r>
            <a:r>
              <a:rPr lang="en-US" sz="2800" spc="-10" dirty="0">
                <a:latin typeface="Liberation Sans"/>
                <a:cs typeface="Liberation Sans"/>
              </a:rPr>
              <a:t> </a:t>
            </a:r>
            <a:r>
              <a:rPr lang="en-US" sz="2800" spc="-10" dirty="0" err="1" smtClean="0">
                <a:latin typeface="Liberation Sans"/>
                <a:cs typeface="Liberation Sans"/>
              </a:rPr>
              <a:t>có</a:t>
            </a:r>
            <a:r>
              <a:rPr lang="en-US" sz="2800" spc="-10" dirty="0" smtClean="0">
                <a:latin typeface="Liberation Sans"/>
                <a:cs typeface="Liberation Sans"/>
              </a:rPr>
              <a:t> </a:t>
            </a:r>
            <a:r>
              <a:rPr lang="en-US" sz="2800" spc="-10" dirty="0" err="1" smtClean="0">
                <a:latin typeface="Liberation Sans"/>
                <a:cs typeface="Liberation Sans"/>
              </a:rPr>
              <a:t>khả</a:t>
            </a:r>
            <a:r>
              <a:rPr lang="en-US" sz="2800" spc="-10" dirty="0" smtClean="0">
                <a:latin typeface="Liberation Sans"/>
                <a:cs typeface="Liberation Sans"/>
              </a:rPr>
              <a:t> </a:t>
            </a:r>
            <a:r>
              <a:rPr lang="en-US" sz="2800" spc="-10" dirty="0" err="1" smtClean="0">
                <a:latin typeface="Liberation Sans"/>
                <a:cs typeface="Liberation Sans"/>
              </a:rPr>
              <a:t>năng</a:t>
            </a:r>
            <a:r>
              <a:rPr lang="en-US" sz="2800" spc="-10" dirty="0" smtClean="0">
                <a:latin typeface="Liberation Sans"/>
                <a:cs typeface="Liberation Sans"/>
              </a:rPr>
              <a:t> </a:t>
            </a:r>
            <a:r>
              <a:rPr lang="en-US" sz="2800" spc="-10" dirty="0" err="1" smtClean="0">
                <a:latin typeface="Liberation Sans"/>
                <a:cs typeface="Liberation Sans"/>
              </a:rPr>
              <a:t>kháng</a:t>
            </a:r>
            <a:r>
              <a:rPr lang="en-US" sz="2800" spc="-10" dirty="0" smtClean="0">
                <a:latin typeface="Liberation Sans"/>
                <a:cs typeface="Liberation Sans"/>
              </a:rPr>
              <a:t> </a:t>
            </a:r>
            <a:r>
              <a:rPr lang="en-US" sz="2800" spc="-10" dirty="0" err="1" smtClean="0">
                <a:latin typeface="Liberation Sans"/>
                <a:cs typeface="Liberation Sans"/>
              </a:rPr>
              <a:t>khuẩn</a:t>
            </a:r>
            <a:r>
              <a:rPr lang="en-US" sz="2800" spc="-10" dirty="0" smtClean="0">
                <a:latin typeface="Liberation Sans"/>
                <a:cs typeface="Liberation Sans"/>
              </a:rPr>
              <a:t> </a:t>
            </a:r>
            <a:r>
              <a:rPr lang="en-US" sz="2800" spc="-10" dirty="0" err="1" smtClean="0">
                <a:latin typeface="Liberation Sans"/>
                <a:cs typeface="Liberation Sans"/>
              </a:rPr>
              <a:t>được</a:t>
            </a:r>
            <a:r>
              <a:rPr lang="en-US" sz="2800" spc="-10" dirty="0" smtClean="0">
                <a:latin typeface="Liberation Sans"/>
                <a:cs typeface="Liberation Sans"/>
              </a:rPr>
              <a:t> </a:t>
            </a:r>
            <a:r>
              <a:rPr lang="en-US" sz="2800" spc="-10" dirty="0" err="1" smtClean="0">
                <a:latin typeface="Liberation Sans"/>
                <a:cs typeface="Liberation Sans"/>
              </a:rPr>
              <a:t>tạo</a:t>
            </a:r>
            <a:r>
              <a:rPr lang="en-US" sz="2800" spc="-10" dirty="0" smtClean="0">
                <a:latin typeface="Liberation Sans"/>
                <a:cs typeface="Liberation Sans"/>
              </a:rPr>
              <a:t> </a:t>
            </a:r>
            <a:r>
              <a:rPr lang="en-US" sz="2800" spc="-10" dirty="0" err="1" smtClean="0">
                <a:latin typeface="Liberation Sans"/>
                <a:cs typeface="Liberation Sans"/>
              </a:rPr>
              <a:t>ra</a:t>
            </a:r>
            <a:r>
              <a:rPr lang="en-US" sz="2800" spc="-10" dirty="0" smtClean="0">
                <a:latin typeface="Liberation Sans"/>
                <a:cs typeface="Liberation Sans"/>
              </a:rPr>
              <a:t> </a:t>
            </a:r>
            <a:r>
              <a:rPr lang="en-US" sz="2800" spc="-10" dirty="0" err="1" smtClean="0">
                <a:latin typeface="Liberation Sans"/>
                <a:cs typeface="Liberation Sans"/>
              </a:rPr>
              <a:t>bởi</a:t>
            </a:r>
            <a:r>
              <a:rPr lang="en-US" sz="2800" spc="-10" dirty="0" smtClean="0">
                <a:latin typeface="Liberation Sans"/>
                <a:cs typeface="Liberation Sans"/>
              </a:rPr>
              <a:t> </a:t>
            </a:r>
            <a:r>
              <a:rPr lang="en-US" sz="2800" spc="-10" dirty="0" err="1" smtClean="0">
                <a:latin typeface="Liberation Sans"/>
                <a:cs typeface="Liberation Sans"/>
              </a:rPr>
              <a:t>các</a:t>
            </a:r>
            <a:r>
              <a:rPr lang="en-US" sz="2800" spc="-10" dirty="0" smtClean="0">
                <a:latin typeface="Liberation Sans"/>
                <a:cs typeface="Liberation Sans"/>
              </a:rPr>
              <a:t> </a:t>
            </a:r>
            <a:r>
              <a:rPr lang="en-US" sz="2800" spc="-10" dirty="0" err="1" smtClean="0">
                <a:latin typeface="Liberation Sans"/>
                <a:cs typeface="Liberation Sans"/>
              </a:rPr>
              <a:t>chủng</a:t>
            </a:r>
            <a:r>
              <a:rPr lang="en-US" sz="2800" spc="-10" dirty="0" smtClean="0">
                <a:latin typeface="Liberation Sans"/>
                <a:cs typeface="Liberation Sans"/>
              </a:rPr>
              <a:t> vi </a:t>
            </a:r>
            <a:r>
              <a:rPr lang="en-US" sz="2800" spc="-10" dirty="0" err="1" smtClean="0">
                <a:latin typeface="Liberation Sans"/>
                <a:cs typeface="Liberation Sans"/>
              </a:rPr>
              <a:t>sinh</a:t>
            </a:r>
            <a:r>
              <a:rPr lang="en-US" sz="2800" spc="-10" dirty="0" smtClean="0">
                <a:latin typeface="Liberation Sans"/>
                <a:cs typeface="Liberation Sans"/>
              </a:rPr>
              <a:t> </a:t>
            </a:r>
            <a:r>
              <a:rPr lang="en-US" sz="2800" spc="-10" dirty="0" err="1" smtClean="0">
                <a:latin typeface="Liberation Sans"/>
                <a:cs typeface="Liberation Sans"/>
              </a:rPr>
              <a:t>vật</a:t>
            </a:r>
            <a:r>
              <a:rPr lang="en-US" sz="2800" spc="-10" dirty="0" smtClean="0">
                <a:latin typeface="Liberation Sans"/>
                <a:cs typeface="Liberation Sans"/>
              </a:rPr>
              <a:t> ( Vi </a:t>
            </a:r>
            <a:r>
              <a:rPr lang="en-US" sz="2800" spc="-10" dirty="0" err="1" smtClean="0">
                <a:latin typeface="Liberation Sans"/>
                <a:cs typeface="Liberation Sans"/>
              </a:rPr>
              <a:t>khuẩn</a:t>
            </a:r>
            <a:r>
              <a:rPr lang="en-US" sz="2800" spc="-10" dirty="0" smtClean="0">
                <a:latin typeface="Liberation Sans"/>
                <a:cs typeface="Liberation Sans"/>
              </a:rPr>
              <a:t>, vi </a:t>
            </a:r>
            <a:r>
              <a:rPr lang="en-US" sz="2800" spc="-10" dirty="0" err="1" smtClean="0">
                <a:latin typeface="Liberation Sans"/>
                <a:cs typeface="Liberation Sans"/>
              </a:rPr>
              <a:t>nấm</a:t>
            </a:r>
            <a:r>
              <a:rPr lang="en-US" sz="2800" spc="-10" dirty="0" smtClean="0">
                <a:latin typeface="Liberation Sans"/>
                <a:cs typeface="Liberation Sans"/>
              </a:rPr>
              <a:t>, </a:t>
            </a:r>
            <a:r>
              <a:rPr lang="en-US" sz="2800" spc="-10" dirty="0" err="1" smtClean="0">
                <a:latin typeface="Liberation Sans"/>
                <a:cs typeface="Liberation Sans"/>
              </a:rPr>
              <a:t>Actinomycetes</a:t>
            </a:r>
            <a:r>
              <a:rPr lang="en-US" sz="2800" spc="-10" dirty="0" smtClean="0">
                <a:latin typeface="Liberation Sans"/>
                <a:cs typeface="Liberation Sans"/>
              </a:rPr>
              <a:t>) </a:t>
            </a:r>
            <a:r>
              <a:rPr lang="en-US" sz="2800" spc="-10" dirty="0" err="1" smtClean="0">
                <a:latin typeface="Liberation Sans"/>
                <a:cs typeface="Liberation Sans"/>
              </a:rPr>
              <a:t>có</a:t>
            </a:r>
            <a:r>
              <a:rPr lang="en-US" sz="2800" spc="-10" dirty="0" smtClean="0">
                <a:latin typeface="Liberation Sans"/>
                <a:cs typeface="Liberation Sans"/>
              </a:rPr>
              <a:t> </a:t>
            </a:r>
            <a:r>
              <a:rPr lang="en-US" sz="2800" spc="-10" dirty="0" err="1" smtClean="0">
                <a:latin typeface="Liberation Sans"/>
                <a:cs typeface="Liberation Sans"/>
              </a:rPr>
              <a:t>tác</a:t>
            </a:r>
            <a:r>
              <a:rPr lang="en-US" sz="2800" spc="-10" dirty="0" smtClean="0">
                <a:latin typeface="Liberation Sans"/>
                <a:cs typeface="Liberation Sans"/>
              </a:rPr>
              <a:t> </a:t>
            </a:r>
            <a:r>
              <a:rPr lang="en-US" sz="2800" spc="-10" dirty="0" err="1" smtClean="0">
                <a:latin typeface="Liberation Sans"/>
                <a:cs typeface="Liberation Sans"/>
              </a:rPr>
              <a:t>dụng</a:t>
            </a:r>
            <a:r>
              <a:rPr lang="en-US" sz="2800" spc="-10" dirty="0" smtClean="0">
                <a:latin typeface="Liberation Sans"/>
                <a:cs typeface="Liberation Sans"/>
              </a:rPr>
              <a:t> </a:t>
            </a:r>
            <a:r>
              <a:rPr lang="en-US" sz="2800" spc="-10" dirty="0" err="1" smtClean="0">
                <a:latin typeface="Liberation Sans"/>
                <a:cs typeface="Liberation Sans"/>
              </a:rPr>
              <a:t>ức</a:t>
            </a:r>
            <a:r>
              <a:rPr lang="en-US" sz="2800" spc="-10" dirty="0" smtClean="0">
                <a:latin typeface="Liberation Sans"/>
                <a:cs typeface="Liberation Sans"/>
              </a:rPr>
              <a:t> </a:t>
            </a:r>
            <a:r>
              <a:rPr lang="en-US" sz="2800" spc="-10" dirty="0" err="1" smtClean="0">
                <a:latin typeface="Liberation Sans"/>
                <a:cs typeface="Liberation Sans"/>
              </a:rPr>
              <a:t>chế</a:t>
            </a:r>
            <a:r>
              <a:rPr lang="en-US" sz="2800" spc="-10" dirty="0" smtClean="0">
                <a:latin typeface="Liberation Sans"/>
                <a:cs typeface="Liberation Sans"/>
              </a:rPr>
              <a:t> </a:t>
            </a:r>
            <a:r>
              <a:rPr lang="en-US" sz="2800" spc="-10" dirty="0" err="1" smtClean="0">
                <a:latin typeface="Liberation Sans"/>
                <a:cs typeface="Liberation Sans"/>
              </a:rPr>
              <a:t>sự</a:t>
            </a:r>
            <a:r>
              <a:rPr lang="en-US" sz="2800" spc="-10" dirty="0" smtClean="0">
                <a:latin typeface="Liberation Sans"/>
                <a:cs typeface="Liberation Sans"/>
              </a:rPr>
              <a:t> </a:t>
            </a:r>
            <a:r>
              <a:rPr lang="en-US" sz="2800" spc="-10" dirty="0" err="1" smtClean="0">
                <a:latin typeface="Liberation Sans"/>
                <a:cs typeface="Liberation Sans"/>
              </a:rPr>
              <a:t>phát</a:t>
            </a:r>
            <a:r>
              <a:rPr lang="en-US" sz="2800" spc="-10" dirty="0" smtClean="0">
                <a:latin typeface="Liberation Sans"/>
                <a:cs typeface="Liberation Sans"/>
              </a:rPr>
              <a:t> </a:t>
            </a:r>
            <a:r>
              <a:rPr lang="en-US" sz="2800" spc="-10" dirty="0" err="1" smtClean="0">
                <a:latin typeface="Liberation Sans"/>
                <a:cs typeface="Liberation Sans"/>
              </a:rPr>
              <a:t>triển</a:t>
            </a:r>
            <a:r>
              <a:rPr lang="en-US" sz="2800" spc="-10" dirty="0" smtClean="0">
                <a:latin typeface="Liberation Sans"/>
                <a:cs typeface="Liberation Sans"/>
              </a:rPr>
              <a:t> </a:t>
            </a:r>
            <a:r>
              <a:rPr lang="en-US" sz="2800" spc="-10" dirty="0" err="1" smtClean="0">
                <a:latin typeface="Liberation Sans"/>
                <a:cs typeface="Liberation Sans"/>
              </a:rPr>
              <a:t>của</a:t>
            </a:r>
            <a:r>
              <a:rPr lang="en-US" sz="2800" spc="-10" dirty="0" smtClean="0">
                <a:latin typeface="Liberation Sans"/>
                <a:cs typeface="Liberation Sans"/>
              </a:rPr>
              <a:t> </a:t>
            </a:r>
            <a:r>
              <a:rPr lang="en-US" sz="2800" spc="-10" dirty="0" err="1" smtClean="0">
                <a:latin typeface="Liberation Sans"/>
                <a:cs typeface="Liberation Sans"/>
              </a:rPr>
              <a:t>các</a:t>
            </a:r>
            <a:r>
              <a:rPr lang="en-US" sz="2800" spc="-10" dirty="0" smtClean="0">
                <a:latin typeface="Liberation Sans"/>
                <a:cs typeface="Liberation Sans"/>
              </a:rPr>
              <a:t> Vi </a:t>
            </a:r>
            <a:r>
              <a:rPr lang="en-US" sz="2800" spc="-10" dirty="0" err="1" smtClean="0">
                <a:latin typeface="Liberation Sans"/>
                <a:cs typeface="Liberation Sans"/>
              </a:rPr>
              <a:t>sinh</a:t>
            </a:r>
            <a:r>
              <a:rPr lang="en-US" sz="2800" spc="-10" dirty="0" smtClean="0">
                <a:latin typeface="Liberation Sans"/>
                <a:cs typeface="Liberation Sans"/>
              </a:rPr>
              <a:t> </a:t>
            </a:r>
            <a:r>
              <a:rPr lang="en-US" sz="2800" spc="-10" dirty="0" err="1" smtClean="0">
                <a:latin typeface="Liberation Sans"/>
                <a:cs typeface="Liberation Sans"/>
              </a:rPr>
              <a:t>vật</a:t>
            </a:r>
            <a:r>
              <a:rPr lang="en-US" sz="2800" spc="-10" dirty="0" smtClean="0">
                <a:latin typeface="Liberation Sans"/>
                <a:cs typeface="Liberation Sans"/>
              </a:rPr>
              <a:t> </a:t>
            </a:r>
            <a:r>
              <a:rPr lang="en-US" sz="2800" spc="-10" dirty="0" err="1" smtClean="0">
                <a:latin typeface="Liberation Sans"/>
                <a:cs typeface="Liberation Sans"/>
              </a:rPr>
              <a:t>khác</a:t>
            </a:r>
            <a:r>
              <a:rPr lang="en-US" sz="2800" spc="-10" dirty="0" smtClean="0">
                <a:latin typeface="Liberation Sans"/>
                <a:cs typeface="Liberation Sans"/>
              </a:rPr>
              <a:t>.</a:t>
            </a:r>
            <a:endParaRPr sz="2800" dirty="0">
              <a:latin typeface="Liberation Sans"/>
              <a:cs typeface="Liberation Sans"/>
            </a:endParaRPr>
          </a:p>
          <a:p>
            <a:pPr marL="235585" indent="-200025">
              <a:lnSpc>
                <a:spcPct val="100000"/>
              </a:lnSpc>
              <a:spcBef>
                <a:spcPts val="1680"/>
              </a:spcBef>
              <a:buClr>
                <a:srgbClr val="912122"/>
              </a:buClr>
              <a:buSzPct val="66071"/>
              <a:buFont typeface="OpenSymbol"/>
              <a:buChar char="➢"/>
              <a:tabLst>
                <a:tab pos="235585" algn="l"/>
              </a:tabLst>
            </a:pPr>
            <a:r>
              <a:rPr sz="2800" dirty="0">
                <a:latin typeface="Liberation Sans"/>
                <a:cs typeface="Liberation Sans"/>
              </a:rPr>
              <a:t>Nguồn</a:t>
            </a:r>
            <a:r>
              <a:rPr sz="2800" spc="-80" dirty="0">
                <a:latin typeface="Liberation Sans"/>
                <a:cs typeface="Liberation Sans"/>
              </a:rPr>
              <a:t> </a:t>
            </a:r>
            <a:r>
              <a:rPr sz="2800" dirty="0">
                <a:latin typeface="Liberation Sans"/>
                <a:cs typeface="Liberation Sans"/>
              </a:rPr>
              <a:t>gốc</a:t>
            </a:r>
            <a:r>
              <a:rPr sz="2800" spc="-70" dirty="0">
                <a:latin typeface="Liberation Sans"/>
                <a:cs typeface="Liberation Sans"/>
              </a:rPr>
              <a:t> </a:t>
            </a:r>
            <a:r>
              <a:rPr sz="2800" dirty="0">
                <a:latin typeface="Liberation Sans"/>
                <a:cs typeface="Liberation Sans"/>
              </a:rPr>
              <a:t>sinh</a:t>
            </a:r>
            <a:r>
              <a:rPr sz="2800" spc="-85" dirty="0">
                <a:latin typeface="Liberation Sans"/>
                <a:cs typeface="Liberation Sans"/>
              </a:rPr>
              <a:t> </a:t>
            </a:r>
            <a:r>
              <a:rPr sz="2800" dirty="0">
                <a:latin typeface="Liberation Sans"/>
                <a:cs typeface="Liberation Sans"/>
              </a:rPr>
              <a:t>học</a:t>
            </a:r>
            <a:r>
              <a:rPr sz="2800" spc="-65" dirty="0">
                <a:latin typeface="Liberation Sans"/>
                <a:cs typeface="Liberation Sans"/>
              </a:rPr>
              <a:t> </a:t>
            </a:r>
            <a:r>
              <a:rPr sz="2800" dirty="0">
                <a:latin typeface="Liberation Sans"/>
                <a:cs typeface="Liberation Sans"/>
              </a:rPr>
              <a:t>hay</a:t>
            </a:r>
            <a:r>
              <a:rPr sz="2800" spc="-65" dirty="0">
                <a:latin typeface="Liberation Sans"/>
                <a:cs typeface="Liberation Sans"/>
              </a:rPr>
              <a:t> </a:t>
            </a:r>
            <a:r>
              <a:rPr sz="2800" dirty="0">
                <a:latin typeface="Liberation Sans"/>
                <a:cs typeface="Liberation Sans"/>
              </a:rPr>
              <a:t>tổng</a:t>
            </a:r>
            <a:r>
              <a:rPr sz="2800" spc="-60" dirty="0">
                <a:latin typeface="Liberation Sans"/>
                <a:cs typeface="Liberation Sans"/>
              </a:rPr>
              <a:t> </a:t>
            </a:r>
            <a:r>
              <a:rPr sz="2800" spc="-25" dirty="0">
                <a:latin typeface="Liberation Sans"/>
                <a:cs typeface="Liberation Sans"/>
              </a:rPr>
              <a:t>hợp</a:t>
            </a:r>
            <a:endParaRPr sz="2800" dirty="0">
              <a:latin typeface="Liberation Sans"/>
              <a:cs typeface="Liberation Sans"/>
            </a:endParaRPr>
          </a:p>
          <a:p>
            <a:pPr marL="235585" indent="-200025">
              <a:lnSpc>
                <a:spcPct val="100000"/>
              </a:lnSpc>
              <a:spcBef>
                <a:spcPts val="1680"/>
              </a:spcBef>
              <a:buClr>
                <a:srgbClr val="912122"/>
              </a:buClr>
              <a:buSzPct val="66071"/>
              <a:buFont typeface="OpenSymbol"/>
              <a:buChar char="➢"/>
              <a:tabLst>
                <a:tab pos="235585" algn="l"/>
              </a:tabLst>
            </a:pPr>
            <a:r>
              <a:rPr sz="2800" dirty="0">
                <a:latin typeface="Liberation Sans"/>
                <a:cs typeface="Liberation Sans"/>
              </a:rPr>
              <a:t>Tác</a:t>
            </a:r>
            <a:r>
              <a:rPr sz="2800" spc="-75" dirty="0">
                <a:latin typeface="Liberation Sans"/>
                <a:cs typeface="Liberation Sans"/>
              </a:rPr>
              <a:t> </a:t>
            </a:r>
            <a:r>
              <a:rPr sz="2800" dirty="0">
                <a:latin typeface="Liberation Sans"/>
                <a:cs typeface="Liberation Sans"/>
              </a:rPr>
              <a:t>động</a:t>
            </a:r>
            <a:r>
              <a:rPr sz="2800" spc="-70" dirty="0">
                <a:latin typeface="Liberation Sans"/>
                <a:cs typeface="Liberation Sans"/>
              </a:rPr>
              <a:t> </a:t>
            </a:r>
            <a:r>
              <a:rPr sz="2800" spc="-20" dirty="0">
                <a:latin typeface="Liberation Sans"/>
                <a:cs typeface="Liberation Sans"/>
              </a:rPr>
              <a:t>trên:</a:t>
            </a:r>
            <a:endParaRPr sz="2800" dirty="0">
              <a:latin typeface="Liberation Sans"/>
              <a:cs typeface="Liberation Sans"/>
            </a:endParaRPr>
          </a:p>
          <a:p>
            <a:pPr marL="160655" indent="-133350">
              <a:lnSpc>
                <a:spcPct val="100000"/>
              </a:lnSpc>
              <a:spcBef>
                <a:spcPts val="1670"/>
              </a:spcBef>
              <a:buSzPct val="96428"/>
              <a:buChar char="•"/>
              <a:tabLst>
                <a:tab pos="160655" algn="l"/>
              </a:tabLst>
            </a:pPr>
            <a:r>
              <a:rPr sz="2800" dirty="0">
                <a:solidFill>
                  <a:srgbClr val="006FBF"/>
                </a:solidFill>
                <a:latin typeface="Liberation Sans"/>
                <a:cs typeface="Liberation Sans"/>
              </a:rPr>
              <a:t>Vi</a:t>
            </a:r>
            <a:r>
              <a:rPr sz="2800" spc="-85" dirty="0">
                <a:solidFill>
                  <a:srgbClr val="006FBF"/>
                </a:solidFill>
                <a:latin typeface="Liberation Sans"/>
                <a:cs typeface="Liberation Sans"/>
              </a:rPr>
              <a:t> </a:t>
            </a:r>
            <a:r>
              <a:rPr sz="2800" dirty="0">
                <a:solidFill>
                  <a:srgbClr val="006FBF"/>
                </a:solidFill>
                <a:latin typeface="Liberation Sans"/>
                <a:cs typeface="Liberation Sans"/>
              </a:rPr>
              <a:t>khuẩn</a:t>
            </a:r>
            <a:r>
              <a:rPr sz="2800" dirty="0">
                <a:latin typeface="Liberation Sans"/>
                <a:cs typeface="Liberation Sans"/>
              </a:rPr>
              <a:t>:</a:t>
            </a:r>
            <a:r>
              <a:rPr sz="2800" spc="-85" dirty="0">
                <a:latin typeface="Liberation Sans"/>
                <a:cs typeface="Liberation Sans"/>
              </a:rPr>
              <a:t> </a:t>
            </a:r>
            <a:r>
              <a:rPr sz="2800" dirty="0">
                <a:latin typeface="Liberation Sans"/>
                <a:cs typeface="Liberation Sans"/>
              </a:rPr>
              <a:t>KS</a:t>
            </a:r>
            <a:r>
              <a:rPr sz="2800" spc="-85" dirty="0">
                <a:latin typeface="Liberation Sans"/>
                <a:cs typeface="Liberation Sans"/>
              </a:rPr>
              <a:t> </a:t>
            </a:r>
            <a:r>
              <a:rPr sz="2800" dirty="0">
                <a:latin typeface="Liberation Sans"/>
                <a:cs typeface="Liberation Sans"/>
              </a:rPr>
              <a:t>kháng</a:t>
            </a:r>
            <a:r>
              <a:rPr sz="2800" spc="-70" dirty="0">
                <a:latin typeface="Liberation Sans"/>
                <a:cs typeface="Liberation Sans"/>
              </a:rPr>
              <a:t> </a:t>
            </a:r>
            <a:r>
              <a:rPr sz="2800" spc="-10" dirty="0">
                <a:latin typeface="Liberation Sans"/>
                <a:cs typeface="Liberation Sans"/>
              </a:rPr>
              <a:t>khuẩn</a:t>
            </a:r>
            <a:endParaRPr sz="2800" dirty="0">
              <a:latin typeface="Liberation Sans"/>
              <a:cs typeface="Liberation Sans"/>
            </a:endParaRPr>
          </a:p>
          <a:p>
            <a:pPr marL="160655" indent="-133350">
              <a:lnSpc>
                <a:spcPct val="100000"/>
              </a:lnSpc>
              <a:spcBef>
                <a:spcPts val="1680"/>
              </a:spcBef>
              <a:buSzPct val="96428"/>
              <a:buChar char="•"/>
              <a:tabLst>
                <a:tab pos="160655" algn="l"/>
              </a:tabLst>
            </a:pPr>
            <a:r>
              <a:rPr sz="2800" dirty="0">
                <a:solidFill>
                  <a:srgbClr val="006FBF"/>
                </a:solidFill>
                <a:latin typeface="Liberation Sans"/>
                <a:cs typeface="Liberation Sans"/>
              </a:rPr>
              <a:t>Vi</a:t>
            </a:r>
            <a:r>
              <a:rPr sz="2800" spc="-80" dirty="0">
                <a:solidFill>
                  <a:srgbClr val="006FBF"/>
                </a:solidFill>
                <a:latin typeface="Liberation Sans"/>
                <a:cs typeface="Liberation Sans"/>
              </a:rPr>
              <a:t> </a:t>
            </a:r>
            <a:r>
              <a:rPr sz="2800" dirty="0">
                <a:solidFill>
                  <a:srgbClr val="006FBF"/>
                </a:solidFill>
                <a:latin typeface="Liberation Sans"/>
                <a:cs typeface="Liberation Sans"/>
              </a:rPr>
              <a:t>nấm</a:t>
            </a:r>
            <a:r>
              <a:rPr sz="2800" dirty="0">
                <a:latin typeface="Liberation Sans"/>
                <a:cs typeface="Liberation Sans"/>
              </a:rPr>
              <a:t>:</a:t>
            </a:r>
            <a:r>
              <a:rPr sz="2800" spc="-80" dirty="0">
                <a:latin typeface="Liberation Sans"/>
                <a:cs typeface="Liberation Sans"/>
              </a:rPr>
              <a:t> </a:t>
            </a:r>
            <a:r>
              <a:rPr sz="2800" dirty="0">
                <a:latin typeface="Liberation Sans"/>
                <a:cs typeface="Liberation Sans"/>
              </a:rPr>
              <a:t>KS</a:t>
            </a:r>
            <a:r>
              <a:rPr sz="2800" spc="-70" dirty="0">
                <a:latin typeface="Liberation Sans"/>
                <a:cs typeface="Liberation Sans"/>
              </a:rPr>
              <a:t> </a:t>
            </a:r>
            <a:r>
              <a:rPr sz="2800" dirty="0">
                <a:latin typeface="Liberation Sans"/>
                <a:cs typeface="Liberation Sans"/>
              </a:rPr>
              <a:t>kháng</a:t>
            </a:r>
            <a:r>
              <a:rPr sz="2800" spc="-70" dirty="0">
                <a:latin typeface="Liberation Sans"/>
                <a:cs typeface="Liberation Sans"/>
              </a:rPr>
              <a:t> </a:t>
            </a:r>
            <a:r>
              <a:rPr sz="2800" spc="-25" dirty="0">
                <a:latin typeface="Liberation Sans"/>
                <a:cs typeface="Liberation Sans"/>
              </a:rPr>
              <a:t>nấm</a:t>
            </a:r>
            <a:endParaRPr sz="2800" dirty="0">
              <a:latin typeface="Liberation Sans"/>
              <a:cs typeface="Liberation Sans"/>
            </a:endParaRPr>
          </a:p>
          <a:p>
            <a:pPr marL="160655" indent="-133350">
              <a:lnSpc>
                <a:spcPct val="100000"/>
              </a:lnSpc>
              <a:spcBef>
                <a:spcPts val="1680"/>
              </a:spcBef>
              <a:buSzPct val="96428"/>
              <a:buChar char="•"/>
              <a:tabLst>
                <a:tab pos="160655" algn="l"/>
              </a:tabLst>
            </a:pPr>
            <a:r>
              <a:rPr sz="2800" dirty="0">
                <a:solidFill>
                  <a:srgbClr val="006FBF"/>
                </a:solidFill>
                <a:latin typeface="Liberation Sans"/>
                <a:cs typeface="Liberation Sans"/>
              </a:rPr>
              <a:t>Tế</a:t>
            </a:r>
            <a:r>
              <a:rPr sz="2800" spc="-60" dirty="0">
                <a:solidFill>
                  <a:srgbClr val="006FBF"/>
                </a:solidFill>
                <a:latin typeface="Liberation Sans"/>
                <a:cs typeface="Liberation Sans"/>
              </a:rPr>
              <a:t> </a:t>
            </a:r>
            <a:r>
              <a:rPr sz="2800" dirty="0">
                <a:solidFill>
                  <a:srgbClr val="006FBF"/>
                </a:solidFill>
                <a:latin typeface="Liberation Sans"/>
                <a:cs typeface="Liberation Sans"/>
              </a:rPr>
              <a:t>bào</a:t>
            </a:r>
            <a:r>
              <a:rPr sz="2800" dirty="0">
                <a:latin typeface="Liberation Sans"/>
                <a:cs typeface="Liberation Sans"/>
              </a:rPr>
              <a:t>:</a:t>
            </a:r>
            <a:r>
              <a:rPr sz="2800" spc="-70" dirty="0">
                <a:latin typeface="Liberation Sans"/>
                <a:cs typeface="Liberation Sans"/>
              </a:rPr>
              <a:t> </a:t>
            </a:r>
            <a:r>
              <a:rPr sz="2800" dirty="0">
                <a:latin typeface="Liberation Sans"/>
                <a:cs typeface="Liberation Sans"/>
              </a:rPr>
              <a:t>KS</a:t>
            </a:r>
            <a:r>
              <a:rPr sz="2800" spc="-65" dirty="0">
                <a:latin typeface="Liberation Sans"/>
                <a:cs typeface="Liberation Sans"/>
              </a:rPr>
              <a:t> </a:t>
            </a:r>
            <a:r>
              <a:rPr sz="2800" dirty="0">
                <a:latin typeface="Liberation Sans"/>
                <a:cs typeface="Liberation Sans"/>
              </a:rPr>
              <a:t>kháng</a:t>
            </a:r>
            <a:r>
              <a:rPr sz="2800" spc="-60" dirty="0">
                <a:latin typeface="Liberation Sans"/>
                <a:cs typeface="Liberation Sans"/>
              </a:rPr>
              <a:t> </a:t>
            </a:r>
            <a:r>
              <a:rPr sz="2800" dirty="0">
                <a:latin typeface="Liberation Sans"/>
                <a:cs typeface="Liberation Sans"/>
              </a:rPr>
              <a:t>ung</a:t>
            </a:r>
            <a:r>
              <a:rPr sz="2800" spc="-65" dirty="0">
                <a:latin typeface="Liberation Sans"/>
                <a:cs typeface="Liberation Sans"/>
              </a:rPr>
              <a:t> </a:t>
            </a:r>
            <a:r>
              <a:rPr sz="2800" spc="-25" dirty="0">
                <a:latin typeface="Liberation Sans"/>
                <a:cs typeface="Liberation Sans"/>
              </a:rPr>
              <a:t>thư</a:t>
            </a:r>
            <a:endParaRPr sz="2800" dirty="0">
              <a:latin typeface="Liberation Sans"/>
              <a:cs typeface="Liberation Sans"/>
            </a:endParaRPr>
          </a:p>
        </p:txBody>
      </p:sp>
      <p:sp>
        <p:nvSpPr>
          <p:cNvPr id="3" name="object 3"/>
          <p:cNvSpPr txBox="1">
            <a:spLocks noGrp="1"/>
          </p:cNvSpPr>
          <p:nvPr>
            <p:ph type="title"/>
          </p:nvPr>
        </p:nvSpPr>
        <p:spPr>
          <a:xfrm>
            <a:off x="1068068" y="457200"/>
            <a:ext cx="4342132" cy="643766"/>
          </a:xfrm>
          <a:prstGeom prst="rect">
            <a:avLst/>
          </a:prstGeom>
        </p:spPr>
        <p:txBody>
          <a:bodyPr vert="horz" wrap="square" lIns="0" tIns="12700" rIns="0" bIns="0" rtlCol="0">
            <a:spAutoFit/>
          </a:bodyPr>
          <a:lstStyle/>
          <a:p>
            <a:pPr marL="12700">
              <a:lnSpc>
                <a:spcPct val="100000"/>
              </a:lnSpc>
              <a:spcBef>
                <a:spcPts val="100"/>
              </a:spcBef>
              <a:tabLst>
                <a:tab pos="526415" algn="l"/>
              </a:tabLst>
            </a:pPr>
            <a:r>
              <a:rPr spc="-25" dirty="0"/>
              <a:t>1.</a:t>
            </a:r>
            <a:r>
              <a:rPr dirty="0"/>
              <a:t>	</a:t>
            </a:r>
            <a:r>
              <a:rPr dirty="0" smtClean="0"/>
              <a:t>Định</a:t>
            </a:r>
            <a:r>
              <a:rPr lang="en-US" spc="-90" dirty="0" smtClean="0"/>
              <a:t> </a:t>
            </a:r>
            <a:r>
              <a:rPr spc="-10" dirty="0" smtClean="0"/>
              <a:t>nghĩa</a:t>
            </a:r>
            <a:r>
              <a:rPr spc="-10" dirty="0"/>
              <a:t>:</a:t>
            </a:r>
          </a:p>
        </p:txBody>
      </p:sp>
      <p:sp>
        <p:nvSpPr>
          <p:cNvPr id="4" name="object 4"/>
          <p:cNvSpPr txBox="1"/>
          <p:nvPr/>
        </p:nvSpPr>
        <p:spPr>
          <a:xfrm>
            <a:off x="8780780" y="6539230"/>
            <a:ext cx="122555"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B4A687"/>
                </a:solidFill>
                <a:latin typeface="DejaVu Sans"/>
                <a:cs typeface="DejaVu Sans"/>
              </a:rPr>
              <a:t>4</a:t>
            </a:r>
            <a:endParaRPr sz="1200">
              <a:latin typeface="DejaVu Sans"/>
              <a:cs typeface="DejaVu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90600" y="381000"/>
            <a:ext cx="4495800" cy="707886"/>
          </a:xfrm>
          <a:prstGeom prst="rect">
            <a:avLst/>
          </a:prstGeom>
          <a:noFill/>
        </p:spPr>
        <p:txBody>
          <a:bodyPr wrap="square" rtlCol="0">
            <a:spAutoFit/>
          </a:bodyPr>
          <a:lstStyle/>
          <a:p>
            <a:r>
              <a:rPr lang="en-US" sz="4000" dirty="0" err="1" smtClean="0"/>
              <a:t>Tác</a:t>
            </a:r>
            <a:r>
              <a:rPr lang="en-US" sz="4000" dirty="0" smtClean="0"/>
              <a:t> </a:t>
            </a:r>
            <a:r>
              <a:rPr lang="en-US" sz="4000" dirty="0" err="1" smtClean="0"/>
              <a:t>dụng</a:t>
            </a:r>
            <a:r>
              <a:rPr lang="en-US" sz="4000" dirty="0" smtClean="0"/>
              <a:t> </a:t>
            </a:r>
            <a:r>
              <a:rPr lang="en-US" sz="4000" dirty="0" err="1" smtClean="0"/>
              <a:t>phụ</a:t>
            </a:r>
            <a:r>
              <a:rPr lang="en-US" sz="4000" dirty="0" smtClean="0"/>
              <a:t> :</a:t>
            </a:r>
            <a:endParaRPr lang="en-US"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438400"/>
            <a:ext cx="5884262" cy="1015663"/>
          </a:xfrm>
          <a:prstGeom prst="rect">
            <a:avLst/>
          </a:prstGeom>
          <a:noFill/>
        </p:spPr>
        <p:txBody>
          <a:bodyPr wrap="square" rtlCol="0">
            <a:spAutoFit/>
          </a:bodyPr>
          <a:lstStyle/>
          <a:p>
            <a:pPr algn="ctr"/>
            <a:r>
              <a:rPr lang="en-US" dirty="0" smtClean="0"/>
              <a:t> </a:t>
            </a:r>
            <a:r>
              <a:rPr lang="en-US" sz="6000" dirty="0" err="1" smtClean="0">
                <a:solidFill>
                  <a:schemeClr val="tx1"/>
                </a:solidFill>
                <a:effectLst>
                  <a:outerShdw blurRad="38100" dist="38100" dir="2700000" algn="tl">
                    <a:srgbClr val="000000">
                      <a:alpha val="43137"/>
                    </a:srgbClr>
                  </a:outerShdw>
                </a:effectLst>
              </a:rPr>
              <a:t>Nhóm</a:t>
            </a:r>
            <a:r>
              <a:rPr lang="en-US" sz="6000" dirty="0" smtClean="0">
                <a:solidFill>
                  <a:schemeClr val="tx1"/>
                </a:solidFill>
                <a:effectLst>
                  <a:outerShdw blurRad="38100" dist="38100" dir="2700000" algn="tl">
                    <a:srgbClr val="000000">
                      <a:alpha val="43137"/>
                    </a:srgbClr>
                  </a:outerShdw>
                </a:effectLst>
              </a:rPr>
              <a:t> </a:t>
            </a:r>
            <a:r>
              <a:rPr lang="en-US" sz="6000" dirty="0" err="1" smtClean="0">
                <a:solidFill>
                  <a:schemeClr val="tx1"/>
                </a:solidFill>
                <a:effectLst>
                  <a:outerShdw blurRad="38100" dist="38100" dir="2700000" algn="tl">
                    <a:srgbClr val="000000">
                      <a:alpha val="43137"/>
                    </a:srgbClr>
                  </a:outerShdw>
                </a:effectLst>
              </a:rPr>
              <a:t>Phenicol</a:t>
            </a:r>
            <a:endParaRPr lang="en-US" sz="6000" dirty="0" smtClean="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Nhóm</a:t>
            </a:r>
            <a:r>
              <a:rPr lang="en-US" dirty="0" smtClean="0"/>
              <a:t> </a:t>
            </a:r>
            <a:r>
              <a:rPr lang="en-US" dirty="0" err="1" smtClean="0"/>
              <a:t>Phenicol</a:t>
            </a:r>
            <a:endParaRPr lang="en-US" dirty="0"/>
          </a:p>
        </p:txBody>
      </p:sp>
      <p:sp>
        <p:nvSpPr>
          <p:cNvPr id="3" name="Content Placeholder 2"/>
          <p:cNvSpPr>
            <a:spLocks noGrp="1"/>
          </p:cNvSpPr>
          <p:nvPr>
            <p:ph idx="1"/>
          </p:nvPr>
        </p:nvSpPr>
        <p:spPr/>
        <p:txBody>
          <a:bodyPr>
            <a:normAutofit fontScale="92500" lnSpcReduction="20000"/>
          </a:bodyPr>
          <a:lstStyle/>
          <a:p>
            <a:r>
              <a:rPr lang="vi-VN" dirty="0" smtClean="0"/>
              <a:t>Nhóm kháng sinh này bao gồm hai thuốc là </a:t>
            </a:r>
            <a:r>
              <a:rPr lang="vi-VN" dirty="0" smtClean="0">
                <a:solidFill>
                  <a:srgbClr val="C00000"/>
                </a:solidFill>
              </a:rPr>
              <a:t>cloramphenicol</a:t>
            </a:r>
            <a:r>
              <a:rPr lang="vi-VN" dirty="0" smtClean="0"/>
              <a:t> và </a:t>
            </a:r>
            <a:r>
              <a:rPr lang="vi-VN" dirty="0" smtClean="0">
                <a:solidFill>
                  <a:srgbClr val="C00000"/>
                </a:solidFill>
              </a:rPr>
              <a:t>thiamphenicol</a:t>
            </a:r>
            <a:r>
              <a:rPr lang="en-US" dirty="0" smtClean="0"/>
              <a:t>.</a:t>
            </a:r>
          </a:p>
          <a:p>
            <a:r>
              <a:rPr lang="en-US" dirty="0" smtClean="0"/>
              <a:t>T</a:t>
            </a:r>
            <a:r>
              <a:rPr lang="vi-VN" dirty="0" smtClean="0"/>
              <a:t>rong </a:t>
            </a:r>
            <a:r>
              <a:rPr lang="vi-VN" dirty="0" smtClean="0"/>
              <a:t>đó cloramphenicol là kháng sinh tự nhiên, </a:t>
            </a:r>
            <a:endParaRPr lang="en-US" dirty="0" smtClean="0"/>
          </a:p>
          <a:p>
            <a:pPr>
              <a:buNone/>
            </a:pPr>
            <a:r>
              <a:rPr lang="en-US" dirty="0" smtClean="0"/>
              <a:t> </a:t>
            </a:r>
            <a:r>
              <a:rPr lang="vi-VN" dirty="0" smtClean="0"/>
              <a:t> </a:t>
            </a:r>
            <a:r>
              <a:rPr lang="vi-VN" dirty="0" smtClean="0"/>
              <a:t>thiamphenicol là kháng sinh tổng </a:t>
            </a:r>
            <a:r>
              <a:rPr lang="vi-VN" dirty="0" smtClean="0"/>
              <a:t>hợp</a:t>
            </a:r>
            <a:r>
              <a:rPr lang="en-US" dirty="0" smtClean="0"/>
              <a:t>.</a:t>
            </a:r>
          </a:p>
          <a:p>
            <a:pPr>
              <a:buNone/>
            </a:pPr>
            <a:r>
              <a:rPr lang="en-US" b="1" dirty="0" err="1" smtClean="0"/>
              <a:t>Phổ</a:t>
            </a:r>
            <a:r>
              <a:rPr lang="en-US" b="1" dirty="0" smtClean="0"/>
              <a:t> </a:t>
            </a:r>
            <a:r>
              <a:rPr lang="en-US" b="1" dirty="0" err="1" smtClean="0"/>
              <a:t>kháng</a:t>
            </a:r>
            <a:r>
              <a:rPr lang="en-US" b="1" dirty="0" smtClean="0"/>
              <a:t> </a:t>
            </a:r>
            <a:r>
              <a:rPr lang="en-US" b="1" dirty="0" err="1" smtClean="0"/>
              <a:t>khuẩn</a:t>
            </a:r>
            <a:r>
              <a:rPr lang="en-US" b="1" dirty="0" smtClean="0"/>
              <a:t> </a:t>
            </a:r>
          </a:p>
          <a:p>
            <a:pPr>
              <a:buFont typeface="Arial" pitchFamily="34" charset="0"/>
              <a:buChar char="•"/>
            </a:pPr>
            <a:r>
              <a:rPr lang="en-US" dirty="0" smtClean="0"/>
              <a:t>    </a:t>
            </a:r>
            <a:r>
              <a:rPr lang="vi-VN" dirty="0" smtClean="0"/>
              <a:t>Kháng </a:t>
            </a:r>
            <a:r>
              <a:rPr lang="vi-VN" dirty="0" smtClean="0"/>
              <a:t>sinh nhóm phenicol có phổ kháng khuẩn rộng, </a:t>
            </a:r>
            <a:r>
              <a:rPr lang="vi-VN" dirty="0" smtClean="0"/>
              <a:t>bao gồm </a:t>
            </a:r>
            <a:r>
              <a:rPr lang="vi-VN" dirty="0" smtClean="0"/>
              <a:t>các cầu khuẩn Gram-dương, một số vi khuẩn </a:t>
            </a:r>
            <a:r>
              <a:rPr lang="vi-VN" dirty="0" smtClean="0"/>
              <a:t>Gram-âm</a:t>
            </a:r>
            <a:r>
              <a:rPr lang="en-US" dirty="0" smtClean="0"/>
              <a:t>.</a:t>
            </a:r>
            <a:endParaRPr lang="en-US" b="1" dirty="0" smtClean="0"/>
          </a:p>
          <a:p>
            <a:pPr>
              <a:buFont typeface="Arial" pitchFamily="34" charset="0"/>
              <a:buChar char="•"/>
            </a:pPr>
            <a:r>
              <a:rPr lang="en-US" dirty="0" smtClean="0">
                <a:latin typeface="Times New Roman" pitchFamily="18" charset="0"/>
                <a:cs typeface="Times New Roman" pitchFamily="18" charset="0"/>
              </a:rPr>
              <a:t>T</a:t>
            </a:r>
            <a:r>
              <a:rPr lang="vi-VN" dirty="0" smtClean="0"/>
              <a:t>uy </a:t>
            </a:r>
            <a:r>
              <a:rPr lang="vi-VN" dirty="0" smtClean="0"/>
              <a:t>nhiên, do đưa vào sử dụng đã rất lâu nên hiện nay phần lớn các chủng vi khuẩn gây bệnh đã kháng các thuốc nhóm phenicol với tỷ lệ cao, thêm vào đó nhóm thuốc này lại có độc tính nghiêm trọng trên tạo máu dẫn đến hiện tại thuốc không còn được sử dụng phổ biến trên lâm </a:t>
            </a:r>
            <a:r>
              <a:rPr lang="vi-VN" dirty="0" smtClean="0"/>
              <a:t>sàng</a:t>
            </a:r>
            <a:r>
              <a:rPr lang="en-US" dirty="0" smtClean="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Nhóm</a:t>
            </a:r>
            <a:r>
              <a:rPr lang="en-US" dirty="0" smtClean="0"/>
              <a:t> </a:t>
            </a:r>
            <a:r>
              <a:rPr lang="en-US" dirty="0" err="1" smtClean="0"/>
              <a:t>Phenicol</a:t>
            </a:r>
            <a:endParaRPr lang="en-US" dirty="0"/>
          </a:p>
        </p:txBody>
      </p:sp>
      <p:sp>
        <p:nvSpPr>
          <p:cNvPr id="3" name="TextBox 2"/>
          <p:cNvSpPr txBox="1"/>
          <p:nvPr/>
        </p:nvSpPr>
        <p:spPr>
          <a:xfrm>
            <a:off x="990600" y="2133600"/>
            <a:ext cx="6934200" cy="1754326"/>
          </a:xfrm>
          <a:prstGeom prst="rect">
            <a:avLst/>
          </a:prstGeom>
          <a:noFill/>
        </p:spPr>
        <p:txBody>
          <a:bodyPr wrap="square" rtlCol="0">
            <a:spAutoFit/>
          </a:bodyPr>
          <a:lstStyle/>
          <a:p>
            <a:r>
              <a:rPr lang="vi-VN" dirty="0"/>
              <a:t>Tác dụng phụ gây bất sản tuỷ dẫn đến thiếu máu trầm trọng gặp với cloramphenicol. Hội chứng xám (Grey-syndrome) gây tím tái, truỵ mạch và có thể tử vong, thường gặp ở trẻ sơ sinh, nhất là trẻ đẻ non. Hiện kháng sinh này ít được sử dụng do nguy cơ gây bất sản tuỷ có thể gặp ở mọi mức liều; tuy hiếm gặp nhưng rất nguy hiểm, dễ gây tử vong.</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0"/>
            <a:ext cx="6172200" cy="1015663"/>
          </a:xfrm>
          <a:prstGeom prst="rect">
            <a:avLst/>
          </a:prstGeom>
          <a:noFill/>
        </p:spPr>
        <p:txBody>
          <a:bodyPr wrap="square" rtlCol="0">
            <a:spAutoFit/>
          </a:bodyPr>
          <a:lstStyle/>
          <a:p>
            <a:pPr algn="ctr"/>
            <a:r>
              <a:rPr lang="en-US" sz="6000" dirty="0" err="1" smtClean="0"/>
              <a:t>Nhóm</a:t>
            </a:r>
            <a:r>
              <a:rPr lang="en-US" sz="6000" dirty="0" smtClean="0"/>
              <a:t> </a:t>
            </a:r>
            <a:r>
              <a:rPr lang="en-US" sz="6000" dirty="0" err="1" smtClean="0"/>
              <a:t>Tetracyclin</a:t>
            </a:r>
            <a:endParaRPr lang="en-US" sz="6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Nhóm</a:t>
            </a:r>
            <a:r>
              <a:rPr lang="en-US" dirty="0" smtClean="0"/>
              <a:t> </a:t>
            </a:r>
            <a:r>
              <a:rPr lang="en-US" dirty="0" err="1" smtClean="0"/>
              <a:t>Tetracyclin</a:t>
            </a:r>
            <a:endParaRPr lang="en-US" dirty="0"/>
          </a:p>
        </p:txBody>
      </p:sp>
      <p:sp>
        <p:nvSpPr>
          <p:cNvPr id="3" name="Content Placeholder 2"/>
          <p:cNvSpPr>
            <a:spLocks noGrp="1"/>
          </p:cNvSpPr>
          <p:nvPr>
            <p:ph idx="1"/>
          </p:nvPr>
        </p:nvSpPr>
        <p:spPr/>
        <p:txBody>
          <a:bodyPr>
            <a:normAutofit fontScale="92500" lnSpcReduction="20000"/>
          </a:bodyPr>
          <a:lstStyle/>
          <a:p>
            <a:r>
              <a:rPr lang="vi-VN" dirty="0" smtClean="0">
                <a:latin typeface="Times New Roman" pitchFamily="18" charset="0"/>
                <a:cs typeface="Times New Roman" pitchFamily="18" charset="0"/>
              </a:rPr>
              <a:t>Tetracycline có phổ rộng chống lại nhiều loại vi khuẩn và điều trị các tình trạng như mụn trứng cá, nhiễm trùng đường tiết niệu (UTIs), nhiễm trùng đường ruột, nhiễm trùng mắt, bệnh lây truyền qua đường tình dục, viêm nha chu (bệnh nướu răng) và các bệnh nhiễm trùng do vi khuẩn khác</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gồm</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tetracyclin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doxycycline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minocycline</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eravacycline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huốc </a:t>
            </a:r>
            <a:r>
              <a:rPr lang="vi-VN" dirty="0" smtClean="0">
                <a:latin typeface="Times New Roman" pitchFamily="18" charset="0"/>
                <a:cs typeface="Times New Roman" pitchFamily="18" charset="0"/>
              </a:rPr>
              <a:t>thường gây chậm phát triển răng ở trẻ em, hỏng và xấu răng, kích ứng đường tiêu hoá, </a:t>
            </a:r>
            <a:r>
              <a:rPr lang="vi-VN" b="1" dirty="0" smtClean="0">
                <a:latin typeface="Times New Roman" pitchFamily="18" charset="0"/>
                <a:cs typeface="Times New Roman" pitchFamily="18" charset="0"/>
                <a:hlinkClick r:id="rId2"/>
              </a:rPr>
              <a:t>loét thực quản</a:t>
            </a:r>
            <a:r>
              <a:rPr lang="vi-VN" dirty="0" smtClean="0">
                <a:latin typeface="Times New Roman" pitchFamily="18" charset="0"/>
                <a:cs typeface="Times New Roman" pitchFamily="18" charset="0"/>
              </a:rPr>
              <a:t>, đau bụng, buồn nôn, nôn, suy thận hoặc viêm gan, ứ mật, </a:t>
            </a:r>
            <a:r>
              <a:rPr lang="vi-VN" b="1" dirty="0" smtClean="0">
                <a:latin typeface="Times New Roman" pitchFamily="18" charset="0"/>
                <a:cs typeface="Times New Roman" pitchFamily="18" charset="0"/>
                <a:hlinkClick r:id="rId3"/>
              </a:rPr>
              <a:t>tăng áp lực nội sọ</a:t>
            </a:r>
            <a:r>
              <a:rPr lang="vi-VN" dirty="0" smtClean="0">
                <a:latin typeface="Times New Roman" pitchFamily="18" charset="0"/>
                <a:cs typeface="Times New Roman" pitchFamily="18" charset="0"/>
              </a:rPr>
              <a:t> và đặc biệt là nhóm kháng sinh này được đưa vào điều trị đã lâu nên tỷ lệ kháng thuốc của vi khuẩn gây bệnh cao, do đó ít được sử dụng trên lâm </a:t>
            </a:r>
            <a:r>
              <a:rPr lang="vi-VN" dirty="0" smtClean="0">
                <a:latin typeface="Times New Roman" pitchFamily="18" charset="0"/>
                <a:cs typeface="Times New Roman" pitchFamily="18" charset="0"/>
              </a:rPr>
              <a:t>sàng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Nhóm</a:t>
            </a:r>
            <a:r>
              <a:rPr lang="en-US" dirty="0" smtClean="0"/>
              <a:t> </a:t>
            </a:r>
            <a:r>
              <a:rPr lang="en-US" dirty="0" err="1" smtClean="0"/>
              <a:t>Peptid</a:t>
            </a:r>
            <a:endParaRPr lang="en-US" dirty="0"/>
          </a:p>
        </p:txBody>
      </p:sp>
      <p:sp>
        <p:nvSpPr>
          <p:cNvPr id="3" name="Content Placeholder 2"/>
          <p:cNvSpPr>
            <a:spLocks noGrp="1"/>
          </p:cNvSpPr>
          <p:nvPr>
            <p:ph idx="1"/>
          </p:nvPr>
        </p:nvSpPr>
        <p:spPr/>
        <p:txBody>
          <a:bodyPr/>
          <a:lstStyle/>
          <a:p>
            <a:r>
              <a:rPr lang="vi-VN" dirty="0" smtClean="0"/>
              <a:t>Các kháng sinh thuộc nhóm này có cấu trúc hóa học là các peptid. Dùng trong lâm sàng hiện nay có các phân nhóm:</a:t>
            </a:r>
            <a:endParaRPr lang="en-US" dirty="0" smtClean="0"/>
          </a:p>
          <a:p>
            <a:pPr>
              <a:buNone/>
            </a:pPr>
            <a:r>
              <a:rPr lang="en-US" dirty="0" smtClean="0"/>
              <a:t>   </a:t>
            </a:r>
            <a:r>
              <a:rPr lang="vi-VN" dirty="0" smtClean="0"/>
              <a:t>- </a:t>
            </a:r>
            <a:r>
              <a:rPr lang="vi-VN" dirty="0" smtClean="0"/>
              <a:t>Glycopeptid (vancomycin, teicoplanin)</a:t>
            </a:r>
            <a:endParaRPr lang="en-US" dirty="0" smtClean="0"/>
          </a:p>
          <a:p>
            <a:pPr>
              <a:buNone/>
            </a:pPr>
            <a:r>
              <a:rPr lang="en-US" dirty="0" smtClean="0"/>
              <a:t>   </a:t>
            </a:r>
            <a:r>
              <a:rPr lang="vi-VN" dirty="0" smtClean="0"/>
              <a:t>- </a:t>
            </a:r>
            <a:r>
              <a:rPr lang="vi-VN" dirty="0" smtClean="0"/>
              <a:t>Polypetid (polymyxin, colistin)</a:t>
            </a:r>
            <a:endParaRPr lang="en-US" dirty="0" smtClean="0"/>
          </a:p>
          <a:p>
            <a:pPr>
              <a:buNone/>
            </a:pPr>
            <a:r>
              <a:rPr lang="en-US" dirty="0" smtClean="0"/>
              <a:t>   </a:t>
            </a:r>
            <a:r>
              <a:rPr lang="vi-VN" dirty="0" smtClean="0"/>
              <a:t>- </a:t>
            </a:r>
            <a:r>
              <a:rPr lang="vi-VN" dirty="0" smtClean="0"/>
              <a:t>Lipopeptid (daptomycin)</a:t>
            </a:r>
            <a:endParaRPr lang="en-US" dirty="0" smtClean="0"/>
          </a:p>
          <a:p>
            <a:r>
              <a:rPr lang="vi-VN" dirty="0" smtClean="0"/>
              <a:t>Kháng sinh glycopeptid: Có 2 loại kháng sinh glycopeptid được chỉ định trong việc sử dụng trên lâm sàng là teicoplanin và vancomycin. Nhóm kháng sinh này đều có nguồn gốc tự nhiên và có phổ tác dụng chủ yếu trên các chủng vi khuẩn Gram dương</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20000" cy="3215521"/>
          </a:xfrm>
          <a:prstGeom prst="rect">
            <a:avLst/>
          </a:prstGeom>
          <a:noFill/>
        </p:spPr>
        <p:txBody>
          <a:bodyPr wrap="square" rtlCol="0">
            <a:spAutoFit/>
          </a:bodyPr>
          <a:lstStyle/>
          <a:p>
            <a:pPr fontAlgn="base">
              <a:buFont typeface="Arial" pitchFamily="34" charset="0"/>
              <a:buChar char="•"/>
            </a:pPr>
            <a:r>
              <a:rPr lang="en-US" dirty="0" smtClean="0"/>
              <a:t> </a:t>
            </a:r>
            <a:r>
              <a:rPr lang="vi-VN" dirty="0" smtClean="0"/>
              <a:t>Kháng </a:t>
            </a:r>
            <a:r>
              <a:rPr lang="vi-VN" dirty="0"/>
              <a:t>sinh polypeptid: polymyxin B (hỗn hợp của polymyxin B1 và B2) và colistin (hay còn gọi là polymyxin E) là hai loại kháng sinh được sử dụng trên lâm sàng thuộc nhóm polypeptid. Nhóm 2 thuốc kháng sinh này đều có nguồn gốc tự nhiên và chỉ tác dụng đối với trực khuẩn Gram âm như E. coli, Klebsiella, Salmonella, và Shigella....</a:t>
            </a:r>
          </a:p>
          <a:p>
            <a:pPr fontAlgn="base">
              <a:buFont typeface="Arial" pitchFamily="34" charset="0"/>
              <a:buChar char="•"/>
            </a:pPr>
            <a:r>
              <a:rPr lang="en-US" dirty="0" smtClean="0"/>
              <a:t> </a:t>
            </a:r>
            <a:r>
              <a:rPr lang="vi-VN" dirty="0" smtClean="0"/>
              <a:t>Kháng </a:t>
            </a:r>
            <a:r>
              <a:rPr lang="vi-VN" dirty="0"/>
              <a:t>sinh lipopeptid: Nhóm kháng sinh lipopeptid có tác dụng trên vi khuẩn Gram dương hiếu khí và kỵ khí như Enterococcus, Peptostreptococcus, Propionibacteria, Clostridium perfringens... Đặc biệt, nhóm kháng sinh lipopeptid còn có tác dụng trên các chủng vi khuẩn kháng vancomycin.</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4191000" cy="369332"/>
          </a:xfrm>
          <a:prstGeom prst="rect">
            <a:avLst/>
          </a:prstGeom>
          <a:noFill/>
        </p:spPr>
        <p:txBody>
          <a:bodyPr wrap="square" rtlCol="0">
            <a:spAutoFit/>
          </a:bodyPr>
          <a:lstStyle/>
          <a:p>
            <a:r>
              <a:rPr lang="en-US" dirty="0" err="1" smtClean="0"/>
              <a:t>Tác</a:t>
            </a:r>
            <a:r>
              <a:rPr lang="en-US" dirty="0" smtClean="0"/>
              <a:t> </a:t>
            </a:r>
            <a:r>
              <a:rPr lang="en-US" dirty="0" err="1" smtClean="0"/>
              <a:t>dụng</a:t>
            </a:r>
            <a:r>
              <a:rPr lang="en-US" dirty="0" smtClean="0"/>
              <a:t> </a:t>
            </a:r>
            <a:r>
              <a:rPr lang="en-US" dirty="0" err="1" smtClean="0"/>
              <a:t>phụ</a:t>
            </a:r>
            <a:r>
              <a:rPr lang="en-US" dirty="0" smtClean="0"/>
              <a:t> : </a:t>
            </a:r>
            <a:endParaRPr lang="en-US" dirty="0"/>
          </a:p>
        </p:txBody>
      </p:sp>
      <p:sp>
        <p:nvSpPr>
          <p:cNvPr id="3" name="TextBox 2"/>
          <p:cNvSpPr txBox="1"/>
          <p:nvPr/>
        </p:nvSpPr>
        <p:spPr>
          <a:xfrm>
            <a:off x="914400" y="1600200"/>
            <a:ext cx="5943600" cy="3139321"/>
          </a:xfrm>
          <a:prstGeom prst="rect">
            <a:avLst/>
          </a:prstGeom>
          <a:noFill/>
        </p:spPr>
        <p:txBody>
          <a:bodyPr wrap="square" rtlCol="0">
            <a:spAutoFit/>
          </a:bodyPr>
          <a:lstStyle/>
          <a:p>
            <a:pPr fontAlgn="base">
              <a:buFont typeface="Arial" pitchFamily="34" charset="0"/>
              <a:buChar char="•"/>
            </a:pPr>
            <a:r>
              <a:rPr lang="en-US" dirty="0" smtClean="0"/>
              <a:t> </a:t>
            </a:r>
            <a:r>
              <a:rPr lang="vi-VN" dirty="0" smtClean="0"/>
              <a:t>Vancomycin </a:t>
            </a:r>
            <a:r>
              <a:rPr lang="vi-VN" dirty="0"/>
              <a:t>trong nhóm glycopeptid có thể gây viêm tĩnh mạch và phản ứng giả dị ứng như tụt huyết áp, đau cơ. Một số trường hợp thuốc có thể gây phản vệ, sốt, chóng mặt... Còn thuốc Teicoplanin thường gây nổi ban da,phản ứng quá mẫn, </a:t>
            </a:r>
            <a:r>
              <a:rPr lang="vi-VN" b="1" dirty="0">
                <a:hlinkClick r:id="rId2"/>
              </a:rPr>
              <a:t>giảm bạch cầu trung tính</a:t>
            </a:r>
            <a:r>
              <a:rPr lang="vi-VN" dirty="0"/>
              <a:t>...</a:t>
            </a:r>
          </a:p>
          <a:p>
            <a:pPr fontAlgn="base">
              <a:buFont typeface="Arial" pitchFamily="34" charset="0"/>
              <a:buChar char="•"/>
            </a:pPr>
            <a:r>
              <a:rPr lang="en-US" dirty="0" smtClean="0"/>
              <a:t> </a:t>
            </a:r>
            <a:r>
              <a:rPr lang="vi-VN" dirty="0" smtClean="0"/>
              <a:t>Nhóm </a:t>
            </a:r>
            <a:r>
              <a:rPr lang="vi-VN" dirty="0"/>
              <a:t>thuốc kháng sinh polypeptid có thể gây một số tác dụng phụ như ức chế dẫn truyền thần kinh cơ, phản ứng trên thần kinh khác hoặc nguy hiểm với thận. Còn nhóm thuốc kháng sinh lipopeptid gây tổn thương trên hệ cơ xương</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s_1636595533.png"/>
          <p:cNvPicPr>
            <a:picLocks noChangeAspect="1"/>
          </p:cNvPicPr>
          <p:nvPr/>
        </p:nvPicPr>
        <p:blipFill>
          <a:blip r:embed="rId2" cstate="print"/>
          <a:stretch>
            <a:fillRect/>
          </a:stretch>
        </p:blipFill>
        <p:spPr>
          <a:xfrm>
            <a:off x="1052512" y="990600"/>
            <a:ext cx="7481888" cy="457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0780" y="6539230"/>
            <a:ext cx="122555"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B4A687"/>
                </a:solidFill>
                <a:latin typeface="DejaVu Sans"/>
                <a:cs typeface="DejaVu Sans"/>
              </a:rPr>
              <a:t>8</a:t>
            </a:r>
            <a:endParaRPr sz="1200">
              <a:latin typeface="DejaVu Sans"/>
              <a:cs typeface="DejaVu Sans"/>
            </a:endParaRPr>
          </a:p>
        </p:txBody>
      </p:sp>
      <p:sp>
        <p:nvSpPr>
          <p:cNvPr id="3" name="object 3"/>
          <p:cNvSpPr txBox="1"/>
          <p:nvPr/>
        </p:nvSpPr>
        <p:spPr>
          <a:xfrm>
            <a:off x="1042669" y="4239259"/>
            <a:ext cx="4807585" cy="1620059"/>
          </a:xfrm>
          <a:prstGeom prst="rect">
            <a:avLst/>
          </a:prstGeom>
        </p:spPr>
        <p:txBody>
          <a:bodyPr vert="horz" wrap="square" lIns="0" tIns="12700" rIns="0" bIns="0" rtlCol="0">
            <a:spAutoFit/>
          </a:bodyPr>
          <a:lstStyle/>
          <a:p>
            <a:pPr marL="38100">
              <a:lnSpc>
                <a:spcPct val="100000"/>
              </a:lnSpc>
              <a:spcBef>
                <a:spcPts val="100"/>
              </a:spcBef>
            </a:pPr>
            <a:r>
              <a:rPr sz="2475" spc="3757" baseline="20202" dirty="0">
                <a:solidFill>
                  <a:srgbClr val="9D218B"/>
                </a:solidFill>
                <a:latin typeface="OpenSymbol"/>
                <a:cs typeface="OpenSymbol"/>
              </a:rPr>
              <a:t></a:t>
            </a:r>
            <a:r>
              <a:rPr sz="2475" spc="-112" baseline="20202" dirty="0">
                <a:solidFill>
                  <a:srgbClr val="9D218B"/>
                </a:solidFill>
                <a:latin typeface="OpenSymbol"/>
                <a:cs typeface="OpenSymbol"/>
              </a:rPr>
              <a:t> </a:t>
            </a:r>
            <a:r>
              <a:rPr sz="2600" b="1" dirty="0">
                <a:solidFill>
                  <a:srgbClr val="00AF4F"/>
                </a:solidFill>
                <a:latin typeface="Liberation Sans"/>
                <a:cs typeface="Liberation Sans"/>
              </a:rPr>
              <a:t>KS</a:t>
            </a:r>
            <a:r>
              <a:rPr sz="2600" b="1" spc="-25" dirty="0">
                <a:solidFill>
                  <a:srgbClr val="00AF4F"/>
                </a:solidFill>
                <a:latin typeface="Liberation Sans"/>
                <a:cs typeface="Liberation Sans"/>
              </a:rPr>
              <a:t> </a:t>
            </a:r>
            <a:r>
              <a:rPr sz="2600" b="1" dirty="0">
                <a:solidFill>
                  <a:srgbClr val="00AF4F"/>
                </a:solidFill>
                <a:latin typeface="Liberation Sans"/>
                <a:cs typeface="Liberation Sans"/>
              </a:rPr>
              <a:t>phổ</a:t>
            </a:r>
            <a:r>
              <a:rPr sz="2600" b="1" spc="-25" dirty="0">
                <a:solidFill>
                  <a:srgbClr val="00AF4F"/>
                </a:solidFill>
                <a:latin typeface="Liberation Sans"/>
                <a:cs typeface="Liberation Sans"/>
              </a:rPr>
              <a:t> </a:t>
            </a:r>
            <a:r>
              <a:rPr sz="2600" b="1" spc="-20" dirty="0">
                <a:solidFill>
                  <a:srgbClr val="00AF4F"/>
                </a:solidFill>
                <a:latin typeface="Liberation Sans"/>
                <a:cs typeface="Liberation Sans"/>
              </a:rPr>
              <a:t>rộng:</a:t>
            </a:r>
            <a:endParaRPr sz="2600" dirty="0">
              <a:latin typeface="Liberation Sans"/>
              <a:cs typeface="Liberation Sans"/>
            </a:endParaRPr>
          </a:p>
          <a:p>
            <a:pPr marL="464820" marR="30480" indent="-246379">
              <a:lnSpc>
                <a:spcPct val="152800"/>
              </a:lnSpc>
              <a:spcBef>
                <a:spcPts val="600"/>
              </a:spcBef>
            </a:pPr>
            <a:r>
              <a:rPr sz="2400" dirty="0">
                <a:latin typeface="Liberation Sans"/>
                <a:cs typeface="Liberation Sans"/>
              </a:rPr>
              <a:t>Tđ</a:t>
            </a:r>
            <a:r>
              <a:rPr sz="2400" spc="-30" dirty="0">
                <a:latin typeface="Liberation Sans"/>
                <a:cs typeface="Liberation Sans"/>
              </a:rPr>
              <a:t> </a:t>
            </a:r>
            <a:r>
              <a:rPr sz="2400" dirty="0">
                <a:latin typeface="Liberation Sans"/>
                <a:cs typeface="Liberation Sans"/>
              </a:rPr>
              <a:t>lên</a:t>
            </a:r>
            <a:r>
              <a:rPr sz="2400" spc="-15" dirty="0">
                <a:latin typeface="Liberation Sans"/>
                <a:cs typeface="Liberation Sans"/>
              </a:rPr>
              <a:t> </a:t>
            </a:r>
            <a:r>
              <a:rPr sz="2400" dirty="0">
                <a:latin typeface="Liberation Sans"/>
                <a:cs typeface="Liberation Sans"/>
              </a:rPr>
              <a:t>hầu</a:t>
            </a:r>
            <a:r>
              <a:rPr sz="2400" spc="-15" dirty="0">
                <a:latin typeface="Liberation Sans"/>
                <a:cs typeface="Liberation Sans"/>
              </a:rPr>
              <a:t> </a:t>
            </a:r>
            <a:r>
              <a:rPr sz="2400" dirty="0">
                <a:latin typeface="Liberation Sans"/>
                <a:cs typeface="Liberation Sans"/>
              </a:rPr>
              <a:t>hết</a:t>
            </a:r>
            <a:r>
              <a:rPr sz="2400" spc="-25" dirty="0">
                <a:latin typeface="Liberation Sans"/>
                <a:cs typeface="Liberation Sans"/>
              </a:rPr>
              <a:t> </a:t>
            </a:r>
            <a:r>
              <a:rPr sz="2400" dirty="0">
                <a:latin typeface="Liberation Sans"/>
                <a:cs typeface="Liberation Sans"/>
              </a:rPr>
              <a:t>VK</a:t>
            </a:r>
            <a:r>
              <a:rPr sz="2400" spc="-30" dirty="0">
                <a:latin typeface="Liberation Sans"/>
                <a:cs typeface="Liberation Sans"/>
              </a:rPr>
              <a:t> </a:t>
            </a:r>
            <a:r>
              <a:rPr sz="2400" dirty="0">
                <a:latin typeface="Liberation Sans"/>
                <a:cs typeface="Liberation Sans"/>
              </a:rPr>
              <a:t>Gr</a:t>
            </a:r>
            <a:r>
              <a:rPr sz="2400" spc="-15" dirty="0">
                <a:latin typeface="Liberation Sans"/>
                <a:cs typeface="Liberation Sans"/>
              </a:rPr>
              <a:t> </a:t>
            </a:r>
            <a:r>
              <a:rPr sz="2400" dirty="0">
                <a:latin typeface="Liberation Sans"/>
                <a:cs typeface="Liberation Sans"/>
              </a:rPr>
              <a:t>(+)</a:t>
            </a:r>
            <a:r>
              <a:rPr sz="2400" spc="-15" dirty="0">
                <a:latin typeface="Liberation Sans"/>
                <a:cs typeface="Liberation Sans"/>
              </a:rPr>
              <a:t> </a:t>
            </a:r>
            <a:r>
              <a:rPr sz="2400" dirty="0">
                <a:latin typeface="Liberation Sans"/>
                <a:cs typeface="Liberation Sans"/>
              </a:rPr>
              <a:t>và</a:t>
            </a:r>
            <a:r>
              <a:rPr sz="2400" spc="-30" dirty="0">
                <a:latin typeface="Liberation Sans"/>
                <a:cs typeface="Liberation Sans"/>
              </a:rPr>
              <a:t> </a:t>
            </a:r>
            <a:r>
              <a:rPr sz="2400" dirty="0">
                <a:latin typeface="Liberation Sans"/>
                <a:cs typeface="Liberation Sans"/>
              </a:rPr>
              <a:t>Gr</a:t>
            </a:r>
            <a:r>
              <a:rPr sz="2400" spc="-10" dirty="0">
                <a:latin typeface="Liberation Sans"/>
                <a:cs typeface="Liberation Sans"/>
              </a:rPr>
              <a:t> (-</a:t>
            </a:r>
            <a:r>
              <a:rPr sz="2400" spc="-50" dirty="0">
                <a:latin typeface="Liberation Sans"/>
                <a:cs typeface="Liberation Sans"/>
              </a:rPr>
              <a:t>) </a:t>
            </a:r>
            <a:r>
              <a:rPr sz="2400" dirty="0">
                <a:latin typeface="Liberation Sans"/>
                <a:cs typeface="Liberation Sans"/>
              </a:rPr>
              <a:t>VD:</a:t>
            </a:r>
            <a:r>
              <a:rPr sz="2400" spc="-35" dirty="0">
                <a:latin typeface="Liberation Sans"/>
                <a:cs typeface="Liberation Sans"/>
              </a:rPr>
              <a:t> </a:t>
            </a:r>
            <a:r>
              <a:rPr lang="en-US" sz="2400" spc="-10" dirty="0" err="1" smtClean="0">
                <a:solidFill>
                  <a:srgbClr val="FF0000"/>
                </a:solidFill>
                <a:latin typeface="Liberation Sans"/>
                <a:cs typeface="Liberation Sans"/>
              </a:rPr>
              <a:t>Quinolone</a:t>
            </a:r>
            <a:r>
              <a:rPr lang="en-US" sz="2400" spc="-10" dirty="0" smtClean="0">
                <a:solidFill>
                  <a:srgbClr val="FF0000"/>
                </a:solidFill>
                <a:latin typeface="Liberation Sans"/>
                <a:cs typeface="Liberation Sans"/>
              </a:rPr>
              <a:t>, </a:t>
            </a:r>
            <a:r>
              <a:rPr lang="en-US" sz="2400" spc="-10" dirty="0" err="1" smtClean="0">
                <a:solidFill>
                  <a:srgbClr val="FF0000"/>
                </a:solidFill>
                <a:latin typeface="Liberation Sans"/>
                <a:cs typeface="Liberation Sans"/>
              </a:rPr>
              <a:t>Macrolide</a:t>
            </a:r>
            <a:endParaRPr sz="2400" dirty="0">
              <a:latin typeface="Liberation Sans"/>
              <a:cs typeface="Liberation Sans"/>
            </a:endParaRPr>
          </a:p>
        </p:txBody>
      </p:sp>
      <p:sp>
        <p:nvSpPr>
          <p:cNvPr id="4" name="object 4"/>
          <p:cNvSpPr txBox="1"/>
          <p:nvPr/>
        </p:nvSpPr>
        <p:spPr>
          <a:xfrm>
            <a:off x="1042669" y="779356"/>
            <a:ext cx="5662931" cy="2098010"/>
          </a:xfrm>
          <a:prstGeom prst="rect">
            <a:avLst/>
          </a:prstGeom>
        </p:spPr>
        <p:txBody>
          <a:bodyPr vert="horz" wrap="square" lIns="0" tIns="215900" rIns="0" bIns="0" rtlCol="0">
            <a:spAutoFit/>
          </a:bodyPr>
          <a:lstStyle/>
          <a:p>
            <a:pPr marL="38100">
              <a:lnSpc>
                <a:spcPct val="100000"/>
              </a:lnSpc>
              <a:spcBef>
                <a:spcPts val="1700"/>
              </a:spcBef>
            </a:pPr>
            <a:r>
              <a:rPr sz="2475" spc="3757" baseline="20202" dirty="0">
                <a:solidFill>
                  <a:srgbClr val="9D218B"/>
                </a:solidFill>
                <a:latin typeface="OpenSymbol"/>
                <a:cs typeface="OpenSymbol"/>
              </a:rPr>
              <a:t></a:t>
            </a:r>
            <a:r>
              <a:rPr sz="2475" spc="-112" baseline="20202" dirty="0">
                <a:solidFill>
                  <a:srgbClr val="9D218B"/>
                </a:solidFill>
                <a:latin typeface="OpenSymbol"/>
                <a:cs typeface="OpenSymbol"/>
              </a:rPr>
              <a:t> </a:t>
            </a:r>
            <a:r>
              <a:rPr sz="2600" b="1" dirty="0">
                <a:solidFill>
                  <a:srgbClr val="00AF4F"/>
                </a:solidFill>
                <a:latin typeface="Liberation Sans"/>
                <a:cs typeface="Liberation Sans"/>
              </a:rPr>
              <a:t>KS</a:t>
            </a:r>
            <a:r>
              <a:rPr sz="2600" b="1" spc="-25" dirty="0">
                <a:solidFill>
                  <a:srgbClr val="00AF4F"/>
                </a:solidFill>
                <a:latin typeface="Liberation Sans"/>
                <a:cs typeface="Liberation Sans"/>
              </a:rPr>
              <a:t> </a:t>
            </a:r>
            <a:r>
              <a:rPr sz="2600" b="1" dirty="0">
                <a:solidFill>
                  <a:srgbClr val="00AF4F"/>
                </a:solidFill>
                <a:latin typeface="Liberation Sans"/>
                <a:cs typeface="Liberation Sans"/>
              </a:rPr>
              <a:t>phổ</a:t>
            </a:r>
            <a:r>
              <a:rPr sz="2600" b="1" spc="-25" dirty="0">
                <a:solidFill>
                  <a:srgbClr val="00AF4F"/>
                </a:solidFill>
                <a:latin typeface="Liberation Sans"/>
                <a:cs typeface="Liberation Sans"/>
              </a:rPr>
              <a:t> </a:t>
            </a:r>
            <a:r>
              <a:rPr sz="2600" b="1" spc="-20" dirty="0">
                <a:solidFill>
                  <a:srgbClr val="00AF4F"/>
                </a:solidFill>
                <a:latin typeface="Liberation Sans"/>
                <a:cs typeface="Liberation Sans"/>
              </a:rPr>
              <a:t>hẹp:</a:t>
            </a:r>
            <a:endParaRPr sz="2600" dirty="0">
              <a:latin typeface="Liberation Sans"/>
              <a:cs typeface="Liberation Sans"/>
            </a:endParaRPr>
          </a:p>
          <a:p>
            <a:pPr marL="379730">
              <a:lnSpc>
                <a:spcPct val="100000"/>
              </a:lnSpc>
              <a:spcBef>
                <a:spcPts val="1480"/>
              </a:spcBef>
            </a:pPr>
            <a:r>
              <a:rPr sz="2400" dirty="0" err="1" smtClean="0">
                <a:latin typeface="Liberation Sans"/>
                <a:cs typeface="Liberation Sans"/>
              </a:rPr>
              <a:t>T</a:t>
            </a:r>
            <a:r>
              <a:rPr lang="en-US" sz="2400" dirty="0" err="1" smtClean="0">
                <a:latin typeface="Liberation Sans"/>
                <a:cs typeface="Liberation Sans"/>
              </a:rPr>
              <a:t>ác</a:t>
            </a:r>
            <a:r>
              <a:rPr lang="en-US" sz="2400" dirty="0" smtClean="0">
                <a:latin typeface="Liberation Sans"/>
                <a:cs typeface="Liberation Sans"/>
              </a:rPr>
              <a:t> </a:t>
            </a:r>
            <a:r>
              <a:rPr lang="en-US" sz="2400" dirty="0" err="1" smtClean="0">
                <a:latin typeface="Liberation Sans"/>
                <a:cs typeface="Liberation Sans"/>
              </a:rPr>
              <a:t>dụng</a:t>
            </a:r>
            <a:r>
              <a:rPr sz="2400" spc="-40" dirty="0" smtClean="0">
                <a:latin typeface="Liberation Sans"/>
                <a:cs typeface="Liberation Sans"/>
              </a:rPr>
              <a:t> </a:t>
            </a:r>
            <a:r>
              <a:rPr sz="2400" dirty="0" err="1" smtClean="0">
                <a:latin typeface="Liberation Sans"/>
                <a:cs typeface="Liberation Sans"/>
              </a:rPr>
              <a:t>lên</a:t>
            </a:r>
            <a:r>
              <a:rPr lang="en-US" sz="2400" dirty="0" smtClean="0">
                <a:latin typeface="Liberation Sans"/>
                <a:cs typeface="Liberation Sans"/>
              </a:rPr>
              <a:t> 1</a:t>
            </a:r>
            <a:r>
              <a:rPr sz="2400" spc="-30" dirty="0" smtClean="0">
                <a:latin typeface="Liberation Sans"/>
                <a:cs typeface="Liberation Sans"/>
              </a:rPr>
              <a:t> </a:t>
            </a:r>
            <a:r>
              <a:rPr lang="en-US" sz="2400" spc="-30" dirty="0" err="1" smtClean="0">
                <a:latin typeface="Liberation Sans"/>
                <a:cs typeface="Liberation Sans"/>
              </a:rPr>
              <a:t>hoặc</a:t>
            </a:r>
            <a:r>
              <a:rPr lang="en-US" sz="2400" spc="-30" dirty="0" smtClean="0">
                <a:latin typeface="Liberation Sans"/>
                <a:cs typeface="Liberation Sans"/>
              </a:rPr>
              <a:t> </a:t>
            </a:r>
            <a:r>
              <a:rPr sz="2400" dirty="0" err="1" smtClean="0">
                <a:latin typeface="Liberation Sans"/>
                <a:cs typeface="Liberation Sans"/>
              </a:rPr>
              <a:t>vài</a:t>
            </a:r>
            <a:r>
              <a:rPr lang="en-US" sz="2400" dirty="0" smtClean="0">
                <a:latin typeface="Liberation Sans"/>
                <a:cs typeface="Liberation Sans"/>
              </a:rPr>
              <a:t> 1</a:t>
            </a:r>
            <a:r>
              <a:rPr sz="2400" spc="-35" dirty="0" smtClean="0">
                <a:latin typeface="Liberation Sans"/>
                <a:cs typeface="Liberation Sans"/>
              </a:rPr>
              <a:t> </a:t>
            </a:r>
            <a:r>
              <a:rPr sz="2400" dirty="0" err="1">
                <a:latin typeface="Liberation Sans"/>
                <a:cs typeface="Liberation Sans"/>
              </a:rPr>
              <a:t>họ</a:t>
            </a:r>
            <a:r>
              <a:rPr sz="2400" spc="-35" dirty="0">
                <a:latin typeface="Liberation Sans"/>
                <a:cs typeface="Liberation Sans"/>
              </a:rPr>
              <a:t> </a:t>
            </a:r>
            <a:r>
              <a:rPr sz="2400" spc="-25" dirty="0" smtClean="0">
                <a:latin typeface="Liberation Sans"/>
                <a:cs typeface="Liberation Sans"/>
              </a:rPr>
              <a:t>VK</a:t>
            </a:r>
            <a:r>
              <a:rPr lang="en-US" sz="2400" spc="-25" dirty="0" smtClean="0">
                <a:latin typeface="Liberation Sans"/>
                <a:cs typeface="Liberation Sans"/>
              </a:rPr>
              <a:t> </a:t>
            </a:r>
            <a:r>
              <a:rPr lang="en-US" sz="2400" spc="-25" dirty="0" err="1" smtClean="0">
                <a:latin typeface="Liberation Sans"/>
                <a:cs typeface="Liberation Sans"/>
              </a:rPr>
              <a:t>nhất</a:t>
            </a:r>
            <a:r>
              <a:rPr lang="en-US" sz="2400" spc="-25" dirty="0" smtClean="0">
                <a:latin typeface="Liberation Sans"/>
                <a:cs typeface="Liberation Sans"/>
              </a:rPr>
              <a:t> </a:t>
            </a:r>
            <a:r>
              <a:rPr lang="en-US" sz="2400" spc="-25" dirty="0" err="1" smtClean="0">
                <a:latin typeface="Liberation Sans"/>
                <a:cs typeface="Liberation Sans"/>
              </a:rPr>
              <a:t>định</a:t>
            </a:r>
            <a:r>
              <a:rPr lang="en-US" sz="2400" spc="-25" dirty="0" smtClean="0">
                <a:latin typeface="Liberation Sans"/>
                <a:cs typeface="Liberation Sans"/>
              </a:rPr>
              <a:t>.</a:t>
            </a:r>
            <a:endParaRPr sz="2400" dirty="0">
              <a:latin typeface="Liberation Sans"/>
              <a:cs typeface="Liberation Sans"/>
            </a:endParaRPr>
          </a:p>
          <a:p>
            <a:pPr marL="379730">
              <a:lnSpc>
                <a:spcPct val="100000"/>
              </a:lnSpc>
              <a:spcBef>
                <a:spcPts val="1440"/>
              </a:spcBef>
            </a:pPr>
            <a:r>
              <a:rPr sz="2400" dirty="0">
                <a:latin typeface="Liberation Sans"/>
                <a:cs typeface="Liberation Sans"/>
              </a:rPr>
              <a:t>VD:</a:t>
            </a:r>
            <a:r>
              <a:rPr sz="2400" spc="-45" dirty="0">
                <a:latin typeface="Liberation Sans"/>
                <a:cs typeface="Liberation Sans"/>
              </a:rPr>
              <a:t> </a:t>
            </a:r>
            <a:r>
              <a:rPr sz="2400" spc="-25" dirty="0">
                <a:solidFill>
                  <a:srgbClr val="FF0000"/>
                </a:solidFill>
                <a:latin typeface="Liberation Sans"/>
                <a:cs typeface="Liberation Sans"/>
              </a:rPr>
              <a:t>Vancomycin</a:t>
            </a:r>
            <a:r>
              <a:rPr sz="2400" spc="-20" dirty="0">
                <a:solidFill>
                  <a:srgbClr val="FF0000"/>
                </a:solidFill>
                <a:latin typeface="Liberation Sans"/>
                <a:cs typeface="Liberation Sans"/>
              </a:rPr>
              <a:t> </a:t>
            </a:r>
            <a:r>
              <a:rPr sz="2400" dirty="0">
                <a:latin typeface="Liberation Sans"/>
                <a:cs typeface="Liberation Sans"/>
              </a:rPr>
              <a:t>chỉ</a:t>
            </a:r>
            <a:r>
              <a:rPr sz="2400" spc="-40" dirty="0">
                <a:latin typeface="Liberation Sans"/>
                <a:cs typeface="Liberation Sans"/>
              </a:rPr>
              <a:t> </a:t>
            </a:r>
            <a:r>
              <a:rPr sz="2400" dirty="0">
                <a:latin typeface="Liberation Sans"/>
                <a:cs typeface="Liberation Sans"/>
              </a:rPr>
              <a:t>tđ</a:t>
            </a:r>
            <a:r>
              <a:rPr sz="2400" spc="-40" dirty="0">
                <a:latin typeface="Liberation Sans"/>
                <a:cs typeface="Liberation Sans"/>
              </a:rPr>
              <a:t> </a:t>
            </a:r>
            <a:r>
              <a:rPr sz="2400" dirty="0">
                <a:latin typeface="Liberation Sans"/>
                <a:cs typeface="Liberation Sans"/>
              </a:rPr>
              <a:t>lên</a:t>
            </a:r>
            <a:r>
              <a:rPr sz="2400" spc="-30" dirty="0">
                <a:latin typeface="Liberation Sans"/>
                <a:cs typeface="Liberation Sans"/>
              </a:rPr>
              <a:t> </a:t>
            </a:r>
            <a:r>
              <a:rPr sz="2400" dirty="0">
                <a:latin typeface="Liberation Sans"/>
                <a:cs typeface="Liberation Sans"/>
              </a:rPr>
              <a:t>VK</a:t>
            </a:r>
            <a:r>
              <a:rPr sz="2400" spc="-50" dirty="0">
                <a:latin typeface="Liberation Sans"/>
                <a:cs typeface="Liberation Sans"/>
              </a:rPr>
              <a:t> </a:t>
            </a:r>
            <a:r>
              <a:rPr sz="2400" spc="-10" dirty="0">
                <a:latin typeface="Liberation Sans"/>
                <a:cs typeface="Liberation Sans"/>
              </a:rPr>
              <a:t>Gr(+)</a:t>
            </a:r>
            <a:endParaRPr sz="2400" dirty="0">
              <a:latin typeface="Liberation Sans"/>
              <a:cs typeface="Liberation Sans"/>
            </a:endParaRPr>
          </a:p>
        </p:txBody>
      </p:sp>
      <p:grpSp>
        <p:nvGrpSpPr>
          <p:cNvPr id="5" name="object 5"/>
          <p:cNvGrpSpPr/>
          <p:nvPr/>
        </p:nvGrpSpPr>
        <p:grpSpPr>
          <a:xfrm>
            <a:off x="6930390" y="695959"/>
            <a:ext cx="2212340" cy="5781040"/>
            <a:chOff x="6930390" y="695959"/>
            <a:chExt cx="2212340" cy="5781040"/>
          </a:xfrm>
        </p:grpSpPr>
        <p:pic>
          <p:nvPicPr>
            <p:cNvPr id="6" name="object 6"/>
            <p:cNvPicPr/>
            <p:nvPr/>
          </p:nvPicPr>
          <p:blipFill>
            <a:blip r:embed="rId2" cstate="print"/>
            <a:stretch>
              <a:fillRect/>
            </a:stretch>
          </p:blipFill>
          <p:spPr>
            <a:xfrm>
              <a:off x="6930390" y="4180839"/>
              <a:ext cx="2212340" cy="2296160"/>
            </a:xfrm>
            <a:prstGeom prst="rect">
              <a:avLst/>
            </a:prstGeom>
          </p:spPr>
        </p:pic>
        <p:pic>
          <p:nvPicPr>
            <p:cNvPr id="7" name="object 7"/>
            <p:cNvPicPr/>
            <p:nvPr/>
          </p:nvPicPr>
          <p:blipFill>
            <a:blip r:embed="rId3" cstate="print"/>
            <a:stretch>
              <a:fillRect/>
            </a:stretch>
          </p:blipFill>
          <p:spPr>
            <a:xfrm>
              <a:off x="6945630" y="695959"/>
              <a:ext cx="2197100" cy="2286000"/>
            </a:xfrm>
            <a:prstGeom prst="rect">
              <a:avLst/>
            </a:prstGeom>
          </p:spPr>
        </p:pic>
      </p:grpSp>
      <p:sp>
        <p:nvSpPr>
          <p:cNvPr id="8" name="object 8"/>
          <p:cNvSpPr txBox="1">
            <a:spLocks noGrp="1"/>
          </p:cNvSpPr>
          <p:nvPr>
            <p:ph type="title"/>
          </p:nvPr>
        </p:nvSpPr>
        <p:spPr>
          <a:xfrm>
            <a:off x="991869" y="227329"/>
            <a:ext cx="6150610" cy="421640"/>
          </a:xfrm>
          <a:prstGeom prst="rect">
            <a:avLst/>
          </a:prstGeom>
        </p:spPr>
        <p:txBody>
          <a:bodyPr vert="horz" wrap="square" lIns="0" tIns="12700" rIns="0" bIns="0" rtlCol="0">
            <a:spAutoFit/>
          </a:bodyPr>
          <a:lstStyle/>
          <a:p>
            <a:pPr marL="12700">
              <a:lnSpc>
                <a:spcPct val="100000"/>
              </a:lnSpc>
              <a:spcBef>
                <a:spcPts val="100"/>
              </a:spcBef>
            </a:pPr>
            <a:r>
              <a:rPr sz="2600" dirty="0"/>
              <a:t>b.</a:t>
            </a:r>
            <a:r>
              <a:rPr sz="2600" spc="-35" dirty="0"/>
              <a:t> </a:t>
            </a:r>
            <a:r>
              <a:rPr sz="2600" dirty="0"/>
              <a:t>Phân</a:t>
            </a:r>
            <a:r>
              <a:rPr sz="2600" spc="-35" dirty="0"/>
              <a:t> </a:t>
            </a:r>
            <a:r>
              <a:rPr sz="2600" dirty="0"/>
              <a:t>loại</a:t>
            </a:r>
            <a:r>
              <a:rPr sz="2600" spc="-40" dirty="0"/>
              <a:t> </a:t>
            </a:r>
            <a:r>
              <a:rPr sz="2600" dirty="0"/>
              <a:t>KS:</a:t>
            </a:r>
            <a:r>
              <a:rPr sz="2600" spc="-5" dirty="0"/>
              <a:t> </a:t>
            </a:r>
            <a:r>
              <a:rPr sz="2600" dirty="0">
                <a:solidFill>
                  <a:srgbClr val="000000"/>
                </a:solidFill>
              </a:rPr>
              <a:t>theo</a:t>
            </a:r>
            <a:r>
              <a:rPr sz="2600" spc="-40" dirty="0">
                <a:solidFill>
                  <a:srgbClr val="000000"/>
                </a:solidFill>
              </a:rPr>
              <a:t> </a:t>
            </a:r>
            <a:r>
              <a:rPr sz="2600" dirty="0" err="1">
                <a:solidFill>
                  <a:srgbClr val="000000"/>
                </a:solidFill>
              </a:rPr>
              <a:t>phổ</a:t>
            </a:r>
            <a:r>
              <a:rPr sz="2600" spc="-45" dirty="0">
                <a:solidFill>
                  <a:srgbClr val="000000"/>
                </a:solidFill>
              </a:rPr>
              <a:t> </a:t>
            </a:r>
            <a:r>
              <a:rPr lang="en-US" sz="2600" dirty="0" err="1" smtClean="0">
                <a:solidFill>
                  <a:srgbClr val="000000"/>
                </a:solidFill>
              </a:rPr>
              <a:t>tác</a:t>
            </a:r>
            <a:r>
              <a:rPr lang="en-US" sz="2600" dirty="0" smtClean="0">
                <a:solidFill>
                  <a:srgbClr val="000000"/>
                </a:solidFill>
              </a:rPr>
              <a:t> </a:t>
            </a:r>
            <a:r>
              <a:rPr lang="en-US" sz="2600" dirty="0" err="1" smtClean="0">
                <a:solidFill>
                  <a:srgbClr val="000000"/>
                </a:solidFill>
              </a:rPr>
              <a:t>dụng</a:t>
            </a:r>
            <a:endParaRPr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4569" y="1179358"/>
            <a:ext cx="7887334" cy="5561330"/>
          </a:xfrm>
          <a:prstGeom prst="rect">
            <a:avLst/>
          </a:prstGeom>
        </p:spPr>
        <p:txBody>
          <a:bodyPr vert="horz" wrap="square" lIns="0" tIns="0" rIns="0" bIns="0" rtlCol="0">
            <a:spAutoFit/>
          </a:bodyPr>
          <a:lstStyle/>
          <a:p>
            <a:pPr>
              <a:lnSpc>
                <a:spcPts val="2875"/>
              </a:lnSpc>
            </a:pPr>
            <a:r>
              <a:rPr sz="2475" spc="3757" baseline="20202" dirty="0">
                <a:solidFill>
                  <a:srgbClr val="9D218B"/>
                </a:solidFill>
                <a:latin typeface="OpenSymbol"/>
                <a:cs typeface="OpenSymbol"/>
              </a:rPr>
              <a:t></a:t>
            </a:r>
            <a:r>
              <a:rPr sz="2475" spc="-120" baseline="20202" dirty="0">
                <a:solidFill>
                  <a:srgbClr val="9D218B"/>
                </a:solidFill>
                <a:latin typeface="OpenSymbol"/>
                <a:cs typeface="OpenSymbol"/>
              </a:rPr>
              <a:t> </a:t>
            </a:r>
            <a:r>
              <a:rPr sz="2600" b="1" dirty="0">
                <a:solidFill>
                  <a:srgbClr val="00AF4F"/>
                </a:solidFill>
                <a:latin typeface="Liberation Sans"/>
                <a:cs typeface="Liberation Sans"/>
              </a:rPr>
              <a:t>KS</a:t>
            </a:r>
            <a:r>
              <a:rPr sz="2600" b="1" spc="-30" dirty="0">
                <a:solidFill>
                  <a:srgbClr val="00AF4F"/>
                </a:solidFill>
                <a:latin typeface="Liberation Sans"/>
                <a:cs typeface="Liberation Sans"/>
              </a:rPr>
              <a:t> </a:t>
            </a:r>
            <a:r>
              <a:rPr sz="2600" b="1" dirty="0">
                <a:solidFill>
                  <a:srgbClr val="00AF4F"/>
                </a:solidFill>
                <a:latin typeface="Liberation Sans"/>
                <a:cs typeface="Liberation Sans"/>
              </a:rPr>
              <a:t>diệt</a:t>
            </a:r>
            <a:r>
              <a:rPr sz="2600" b="1" spc="-10" dirty="0">
                <a:solidFill>
                  <a:srgbClr val="00AF4F"/>
                </a:solidFill>
                <a:latin typeface="Liberation Sans"/>
                <a:cs typeface="Liberation Sans"/>
              </a:rPr>
              <a:t> khuẩn:</a:t>
            </a:r>
            <a:endParaRPr sz="2600" dirty="0">
              <a:latin typeface="Liberation Sans"/>
              <a:cs typeface="Liberation Sans"/>
            </a:endParaRPr>
          </a:p>
          <a:p>
            <a:pPr>
              <a:lnSpc>
                <a:spcPct val="100000"/>
              </a:lnSpc>
            </a:pPr>
            <a:endParaRPr sz="2600" dirty="0">
              <a:latin typeface="Liberation Sans"/>
              <a:cs typeface="Liberation Sans"/>
            </a:endParaRPr>
          </a:p>
          <a:p>
            <a:pPr>
              <a:lnSpc>
                <a:spcPct val="100000"/>
              </a:lnSpc>
            </a:pPr>
            <a:endParaRPr sz="2600" dirty="0">
              <a:latin typeface="Liberation Sans"/>
              <a:cs typeface="Liberation Sans"/>
            </a:endParaRPr>
          </a:p>
          <a:p>
            <a:pPr>
              <a:lnSpc>
                <a:spcPct val="100000"/>
              </a:lnSpc>
              <a:spcBef>
                <a:spcPts val="2910"/>
              </a:spcBef>
            </a:pPr>
            <a:endParaRPr sz="2600" dirty="0">
              <a:latin typeface="Liberation Sans"/>
              <a:cs typeface="Liberation Sans"/>
            </a:endParaRPr>
          </a:p>
          <a:p>
            <a:pPr>
              <a:lnSpc>
                <a:spcPct val="100000"/>
              </a:lnSpc>
            </a:pPr>
            <a:r>
              <a:rPr sz="2475" spc="3757" baseline="20202" dirty="0">
                <a:solidFill>
                  <a:srgbClr val="9D218B"/>
                </a:solidFill>
                <a:latin typeface="OpenSymbol"/>
                <a:cs typeface="OpenSymbol"/>
              </a:rPr>
              <a:t></a:t>
            </a:r>
            <a:r>
              <a:rPr sz="2475" spc="-135" baseline="20202" dirty="0">
                <a:solidFill>
                  <a:srgbClr val="9D218B"/>
                </a:solidFill>
                <a:latin typeface="OpenSymbol"/>
                <a:cs typeface="OpenSymbol"/>
              </a:rPr>
              <a:t> </a:t>
            </a:r>
            <a:r>
              <a:rPr sz="2600" b="1" dirty="0">
                <a:solidFill>
                  <a:srgbClr val="00AF4F"/>
                </a:solidFill>
                <a:latin typeface="Liberation Sans"/>
                <a:cs typeface="Liberation Sans"/>
              </a:rPr>
              <a:t>KS</a:t>
            </a:r>
            <a:r>
              <a:rPr sz="2600" b="1" spc="-35" dirty="0">
                <a:solidFill>
                  <a:srgbClr val="00AF4F"/>
                </a:solidFill>
                <a:latin typeface="Liberation Sans"/>
                <a:cs typeface="Liberation Sans"/>
              </a:rPr>
              <a:t> </a:t>
            </a:r>
            <a:r>
              <a:rPr sz="2600" b="1" dirty="0">
                <a:solidFill>
                  <a:srgbClr val="00AF4F"/>
                </a:solidFill>
                <a:latin typeface="Liberation Sans"/>
                <a:cs typeface="Liberation Sans"/>
              </a:rPr>
              <a:t>kìm</a:t>
            </a:r>
            <a:r>
              <a:rPr sz="2600" b="1" spc="-30" dirty="0">
                <a:solidFill>
                  <a:srgbClr val="00AF4F"/>
                </a:solidFill>
                <a:latin typeface="Liberation Sans"/>
                <a:cs typeface="Liberation Sans"/>
              </a:rPr>
              <a:t> </a:t>
            </a:r>
            <a:r>
              <a:rPr sz="2600" b="1" spc="-10" dirty="0">
                <a:solidFill>
                  <a:srgbClr val="00AF4F"/>
                </a:solidFill>
                <a:latin typeface="Liberation Sans"/>
                <a:cs typeface="Liberation Sans"/>
              </a:rPr>
              <a:t>khuẩn:</a:t>
            </a:r>
            <a:endParaRPr sz="2600" dirty="0">
              <a:latin typeface="Liberation Sans"/>
              <a:cs typeface="Liberation Sans"/>
            </a:endParaRPr>
          </a:p>
          <a:p>
            <a:pPr>
              <a:lnSpc>
                <a:spcPct val="100000"/>
              </a:lnSpc>
            </a:pPr>
            <a:endParaRPr sz="2600" dirty="0">
              <a:latin typeface="Liberation Sans"/>
              <a:cs typeface="Liberation Sans"/>
            </a:endParaRPr>
          </a:p>
          <a:p>
            <a:pPr>
              <a:lnSpc>
                <a:spcPct val="100000"/>
              </a:lnSpc>
            </a:pPr>
            <a:endParaRPr sz="2600" dirty="0">
              <a:latin typeface="Liberation Sans"/>
              <a:cs typeface="Liberation Sans"/>
            </a:endParaRPr>
          </a:p>
          <a:p>
            <a:pPr>
              <a:lnSpc>
                <a:spcPct val="100000"/>
              </a:lnSpc>
            </a:pPr>
            <a:endParaRPr sz="2600" dirty="0">
              <a:latin typeface="Liberation Sans"/>
              <a:cs typeface="Liberation Sans"/>
            </a:endParaRPr>
          </a:p>
          <a:p>
            <a:pPr>
              <a:lnSpc>
                <a:spcPct val="100000"/>
              </a:lnSpc>
            </a:pPr>
            <a:endParaRPr sz="2600" dirty="0">
              <a:latin typeface="Liberation Sans"/>
              <a:cs typeface="Liberation Sans"/>
            </a:endParaRPr>
          </a:p>
          <a:p>
            <a:pPr>
              <a:lnSpc>
                <a:spcPct val="100000"/>
              </a:lnSpc>
            </a:pPr>
            <a:endParaRPr sz="2600" dirty="0">
              <a:latin typeface="Liberation Sans"/>
              <a:cs typeface="Liberation Sans"/>
            </a:endParaRPr>
          </a:p>
          <a:p>
            <a:pPr>
              <a:lnSpc>
                <a:spcPct val="100000"/>
              </a:lnSpc>
            </a:pPr>
            <a:endParaRPr sz="2600" dirty="0">
              <a:latin typeface="Liberation Sans"/>
              <a:cs typeface="Liberation Sans"/>
            </a:endParaRPr>
          </a:p>
          <a:p>
            <a:pPr>
              <a:lnSpc>
                <a:spcPct val="100000"/>
              </a:lnSpc>
            </a:pPr>
            <a:endParaRPr sz="2600" dirty="0">
              <a:latin typeface="Liberation Sans"/>
              <a:cs typeface="Liberation Sans"/>
            </a:endParaRPr>
          </a:p>
          <a:p>
            <a:pPr>
              <a:lnSpc>
                <a:spcPct val="100000"/>
              </a:lnSpc>
              <a:spcBef>
                <a:spcPts val="509"/>
              </a:spcBef>
            </a:pPr>
            <a:endParaRPr sz="2600" dirty="0">
              <a:latin typeface="Liberation Sans"/>
              <a:cs typeface="Liberation Sans"/>
            </a:endParaRPr>
          </a:p>
          <a:p>
            <a:pPr algn="r">
              <a:lnSpc>
                <a:spcPct val="100000"/>
              </a:lnSpc>
            </a:pPr>
            <a:r>
              <a:rPr sz="1200" spc="-50" dirty="0">
                <a:solidFill>
                  <a:srgbClr val="B4A687"/>
                </a:solidFill>
                <a:latin typeface="DejaVu Sans"/>
                <a:cs typeface="DejaVu Sans"/>
              </a:rPr>
              <a:t>9</a:t>
            </a:r>
            <a:endParaRPr sz="1200" dirty="0">
              <a:latin typeface="DejaVu Sans"/>
              <a:cs typeface="DejaVu Sans"/>
            </a:endParaRPr>
          </a:p>
        </p:txBody>
      </p:sp>
      <p:sp>
        <p:nvSpPr>
          <p:cNvPr id="4" name="object 4"/>
          <p:cNvSpPr txBox="1"/>
          <p:nvPr/>
        </p:nvSpPr>
        <p:spPr>
          <a:xfrm>
            <a:off x="1220469" y="1506219"/>
            <a:ext cx="6229985" cy="3248660"/>
          </a:xfrm>
          <a:prstGeom prst="rect">
            <a:avLst/>
          </a:prstGeom>
        </p:spPr>
        <p:txBody>
          <a:bodyPr vert="horz" wrap="square" lIns="0" tIns="86360" rIns="0" bIns="0" rtlCol="0">
            <a:spAutoFit/>
          </a:bodyPr>
          <a:lstStyle/>
          <a:p>
            <a:pPr marL="12700">
              <a:lnSpc>
                <a:spcPct val="100000"/>
              </a:lnSpc>
              <a:spcBef>
                <a:spcPts val="680"/>
              </a:spcBef>
            </a:pPr>
            <a:r>
              <a:rPr sz="2400" dirty="0">
                <a:solidFill>
                  <a:srgbClr val="BF0000"/>
                </a:solidFill>
                <a:latin typeface="Liberation Sans"/>
                <a:cs typeface="Liberation Sans"/>
              </a:rPr>
              <a:t>Tiêu</a:t>
            </a:r>
            <a:r>
              <a:rPr sz="2400" spc="-75" dirty="0">
                <a:solidFill>
                  <a:srgbClr val="BF0000"/>
                </a:solidFill>
                <a:latin typeface="Liberation Sans"/>
                <a:cs typeface="Liberation Sans"/>
              </a:rPr>
              <a:t> </a:t>
            </a:r>
            <a:r>
              <a:rPr sz="2400" dirty="0">
                <a:solidFill>
                  <a:srgbClr val="BF0000"/>
                </a:solidFill>
                <a:latin typeface="Liberation Sans"/>
                <a:cs typeface="Liberation Sans"/>
              </a:rPr>
              <a:t>diệt</a:t>
            </a:r>
            <a:r>
              <a:rPr sz="2400" spc="-85" dirty="0">
                <a:solidFill>
                  <a:srgbClr val="BF0000"/>
                </a:solidFill>
                <a:latin typeface="Liberation Sans"/>
                <a:cs typeface="Liberation Sans"/>
              </a:rPr>
              <a:t> </a:t>
            </a:r>
            <a:r>
              <a:rPr sz="2400" dirty="0">
                <a:latin typeface="Liberation Sans"/>
                <a:cs typeface="Liberation Sans"/>
              </a:rPr>
              <a:t>vi</a:t>
            </a:r>
            <a:r>
              <a:rPr sz="2400" spc="-85" dirty="0">
                <a:latin typeface="Liberation Sans"/>
                <a:cs typeface="Liberation Sans"/>
              </a:rPr>
              <a:t> </a:t>
            </a:r>
            <a:r>
              <a:rPr sz="2400" spc="-10" dirty="0">
                <a:latin typeface="Liberation Sans"/>
                <a:cs typeface="Liberation Sans"/>
              </a:rPr>
              <a:t>khuẩn</a:t>
            </a:r>
            <a:endParaRPr sz="2400" dirty="0">
              <a:latin typeface="Liberation Sans"/>
              <a:cs typeface="Liberation Sans"/>
            </a:endParaRPr>
          </a:p>
          <a:p>
            <a:pPr marL="12700" marR="636905">
              <a:lnSpc>
                <a:spcPct val="120100"/>
              </a:lnSpc>
            </a:pPr>
            <a:r>
              <a:rPr sz="2400" dirty="0">
                <a:latin typeface="Liberation Sans"/>
                <a:cs typeface="Liberation Sans"/>
              </a:rPr>
              <a:t>Tác</a:t>
            </a:r>
            <a:r>
              <a:rPr sz="2400" spc="-45" dirty="0">
                <a:latin typeface="Liberation Sans"/>
                <a:cs typeface="Liberation Sans"/>
              </a:rPr>
              <a:t> </a:t>
            </a:r>
            <a:r>
              <a:rPr sz="2400" dirty="0">
                <a:latin typeface="Liberation Sans"/>
                <a:cs typeface="Liberation Sans"/>
              </a:rPr>
              <a:t>động</a:t>
            </a:r>
            <a:r>
              <a:rPr sz="2400" spc="-55" dirty="0">
                <a:latin typeface="Liberation Sans"/>
                <a:cs typeface="Liberation Sans"/>
              </a:rPr>
              <a:t> </a:t>
            </a:r>
            <a:r>
              <a:rPr sz="2400" dirty="0">
                <a:latin typeface="Liberation Sans"/>
                <a:cs typeface="Liberation Sans"/>
              </a:rPr>
              <a:t>lên</a:t>
            </a:r>
            <a:r>
              <a:rPr sz="2400" spc="-30" dirty="0">
                <a:latin typeface="Liberation Sans"/>
                <a:cs typeface="Liberation Sans"/>
              </a:rPr>
              <a:t> </a:t>
            </a:r>
            <a:r>
              <a:rPr sz="2400" dirty="0">
                <a:latin typeface="Liberation Sans"/>
                <a:cs typeface="Liberation Sans"/>
              </a:rPr>
              <a:t>vách</a:t>
            </a:r>
            <a:r>
              <a:rPr sz="2400" spc="-75" dirty="0">
                <a:latin typeface="Liberation Sans"/>
                <a:cs typeface="Liberation Sans"/>
              </a:rPr>
              <a:t> </a:t>
            </a:r>
            <a:r>
              <a:rPr sz="2400" dirty="0">
                <a:latin typeface="Liberation Sans"/>
                <a:cs typeface="Liberation Sans"/>
              </a:rPr>
              <a:t>TB,</a:t>
            </a:r>
            <a:r>
              <a:rPr sz="2400" spc="-50" dirty="0">
                <a:latin typeface="Liberation Sans"/>
                <a:cs typeface="Liberation Sans"/>
              </a:rPr>
              <a:t> </a:t>
            </a:r>
            <a:r>
              <a:rPr sz="2400" dirty="0">
                <a:latin typeface="Liberation Sans"/>
                <a:cs typeface="Liberation Sans"/>
              </a:rPr>
              <a:t>màng</a:t>
            </a:r>
            <a:r>
              <a:rPr sz="2400" spc="-105" dirty="0">
                <a:latin typeface="Liberation Sans"/>
                <a:cs typeface="Liberation Sans"/>
              </a:rPr>
              <a:t> </a:t>
            </a:r>
            <a:r>
              <a:rPr sz="2400" dirty="0">
                <a:latin typeface="Liberation Sans"/>
                <a:cs typeface="Liberation Sans"/>
              </a:rPr>
              <a:t>TB</a:t>
            </a:r>
            <a:r>
              <a:rPr sz="2400" spc="-45" dirty="0">
                <a:latin typeface="Liberation Sans"/>
                <a:cs typeface="Liberation Sans"/>
              </a:rPr>
              <a:t> </a:t>
            </a:r>
            <a:r>
              <a:rPr sz="2400" dirty="0">
                <a:latin typeface="Liberation Sans"/>
                <a:cs typeface="Liberation Sans"/>
              </a:rPr>
              <a:t>vi</a:t>
            </a:r>
            <a:r>
              <a:rPr sz="2400" spc="-45" dirty="0">
                <a:latin typeface="Liberation Sans"/>
                <a:cs typeface="Liberation Sans"/>
              </a:rPr>
              <a:t> </a:t>
            </a:r>
            <a:r>
              <a:rPr sz="2400" spc="-10" dirty="0">
                <a:latin typeface="Liberation Sans"/>
                <a:cs typeface="Liberation Sans"/>
              </a:rPr>
              <a:t>khuẩn </a:t>
            </a:r>
            <a:r>
              <a:rPr sz="2400" dirty="0">
                <a:latin typeface="Liberation Sans"/>
                <a:cs typeface="Liberation Sans"/>
              </a:rPr>
              <a:t>VD:</a:t>
            </a:r>
            <a:r>
              <a:rPr sz="2400" spc="-45" dirty="0">
                <a:latin typeface="Liberation Sans"/>
                <a:cs typeface="Liberation Sans"/>
              </a:rPr>
              <a:t> </a:t>
            </a:r>
            <a:r>
              <a:rPr sz="2400" spc="-10" dirty="0">
                <a:solidFill>
                  <a:srgbClr val="00AFEF"/>
                </a:solidFill>
                <a:latin typeface="Liberation Sans"/>
                <a:cs typeface="Liberation Sans"/>
              </a:rPr>
              <a:t>Vancomycin</a:t>
            </a:r>
            <a:endParaRPr sz="2400" dirty="0">
              <a:latin typeface="Liberation Sans"/>
              <a:cs typeface="Liberation Sans"/>
            </a:endParaRPr>
          </a:p>
          <a:p>
            <a:pPr>
              <a:lnSpc>
                <a:spcPct val="100000"/>
              </a:lnSpc>
              <a:spcBef>
                <a:spcPts val="2450"/>
              </a:spcBef>
            </a:pPr>
            <a:endParaRPr sz="2400" dirty="0">
              <a:latin typeface="Liberation Sans"/>
              <a:cs typeface="Liberation Sans"/>
            </a:endParaRPr>
          </a:p>
          <a:p>
            <a:pPr marL="12700">
              <a:lnSpc>
                <a:spcPct val="100000"/>
              </a:lnSpc>
            </a:pPr>
            <a:r>
              <a:rPr sz="2400" dirty="0">
                <a:solidFill>
                  <a:srgbClr val="BF0000"/>
                </a:solidFill>
                <a:latin typeface="Liberation Sans"/>
                <a:cs typeface="Liberation Sans"/>
              </a:rPr>
              <a:t>Kìm</a:t>
            </a:r>
            <a:r>
              <a:rPr sz="2400" spc="-55" dirty="0">
                <a:solidFill>
                  <a:srgbClr val="BF0000"/>
                </a:solidFill>
                <a:latin typeface="Liberation Sans"/>
                <a:cs typeface="Liberation Sans"/>
              </a:rPr>
              <a:t> </a:t>
            </a:r>
            <a:r>
              <a:rPr sz="2400" dirty="0">
                <a:solidFill>
                  <a:srgbClr val="BF0000"/>
                </a:solidFill>
                <a:latin typeface="Liberation Sans"/>
                <a:cs typeface="Liberation Sans"/>
              </a:rPr>
              <a:t>hãm</a:t>
            </a:r>
            <a:r>
              <a:rPr sz="2400" spc="-35" dirty="0">
                <a:solidFill>
                  <a:srgbClr val="BF0000"/>
                </a:solidFill>
                <a:latin typeface="Liberation Sans"/>
                <a:cs typeface="Liberation Sans"/>
              </a:rPr>
              <a:t> </a:t>
            </a:r>
            <a:r>
              <a:rPr sz="2400" dirty="0">
                <a:latin typeface="Liberation Sans"/>
                <a:cs typeface="Liberation Sans"/>
              </a:rPr>
              <a:t>sự</a:t>
            </a:r>
            <a:r>
              <a:rPr sz="2400" spc="-40" dirty="0">
                <a:latin typeface="Liberation Sans"/>
                <a:cs typeface="Liberation Sans"/>
              </a:rPr>
              <a:t> </a:t>
            </a:r>
            <a:r>
              <a:rPr sz="2400" dirty="0">
                <a:latin typeface="Liberation Sans"/>
                <a:cs typeface="Liberation Sans"/>
              </a:rPr>
              <a:t>phát</a:t>
            </a:r>
            <a:r>
              <a:rPr sz="2400" spc="-55" dirty="0">
                <a:latin typeface="Liberation Sans"/>
                <a:cs typeface="Liberation Sans"/>
              </a:rPr>
              <a:t> </a:t>
            </a:r>
            <a:r>
              <a:rPr sz="2400" dirty="0">
                <a:latin typeface="Liberation Sans"/>
                <a:cs typeface="Liberation Sans"/>
              </a:rPr>
              <a:t>triển</a:t>
            </a:r>
            <a:r>
              <a:rPr sz="2400" spc="-40" dirty="0">
                <a:latin typeface="Liberation Sans"/>
                <a:cs typeface="Liberation Sans"/>
              </a:rPr>
              <a:t> </a:t>
            </a:r>
            <a:r>
              <a:rPr sz="2400" dirty="0">
                <a:latin typeface="Liberation Sans"/>
                <a:cs typeface="Liberation Sans"/>
              </a:rPr>
              <a:t>của</a:t>
            </a:r>
            <a:r>
              <a:rPr sz="2400" spc="-45" dirty="0">
                <a:latin typeface="Liberation Sans"/>
                <a:cs typeface="Liberation Sans"/>
              </a:rPr>
              <a:t> </a:t>
            </a:r>
            <a:r>
              <a:rPr sz="2400" spc="-25" dirty="0">
                <a:latin typeface="Liberation Sans"/>
                <a:cs typeface="Liberation Sans"/>
              </a:rPr>
              <a:t>VK</a:t>
            </a:r>
            <a:endParaRPr sz="2400" dirty="0">
              <a:latin typeface="Liberation Sans"/>
              <a:cs typeface="Liberation Sans"/>
            </a:endParaRPr>
          </a:p>
          <a:p>
            <a:pPr marL="12700" marR="5080">
              <a:lnSpc>
                <a:spcPts val="3460"/>
              </a:lnSpc>
              <a:spcBef>
                <a:spcPts val="90"/>
              </a:spcBef>
            </a:pPr>
            <a:r>
              <a:rPr sz="2400" dirty="0">
                <a:latin typeface="Liberation Sans"/>
                <a:cs typeface="Liberation Sans"/>
              </a:rPr>
              <a:t>Ngăn</a:t>
            </a:r>
            <a:r>
              <a:rPr sz="2400" spc="-70" dirty="0">
                <a:latin typeface="Liberation Sans"/>
                <a:cs typeface="Liberation Sans"/>
              </a:rPr>
              <a:t> </a:t>
            </a:r>
            <a:r>
              <a:rPr sz="2400" dirty="0">
                <a:latin typeface="Liberation Sans"/>
                <a:cs typeface="Liberation Sans"/>
              </a:rPr>
              <a:t>cản</a:t>
            </a:r>
            <a:r>
              <a:rPr sz="2400" spc="-40" dirty="0">
                <a:latin typeface="Liberation Sans"/>
                <a:cs typeface="Liberation Sans"/>
              </a:rPr>
              <a:t> </a:t>
            </a:r>
            <a:r>
              <a:rPr sz="2400" dirty="0">
                <a:latin typeface="Liberation Sans"/>
                <a:cs typeface="Liberation Sans"/>
              </a:rPr>
              <a:t>quá</a:t>
            </a:r>
            <a:r>
              <a:rPr sz="2400" spc="-45" dirty="0">
                <a:latin typeface="Liberation Sans"/>
                <a:cs typeface="Liberation Sans"/>
              </a:rPr>
              <a:t> </a:t>
            </a:r>
            <a:r>
              <a:rPr sz="2400" dirty="0">
                <a:latin typeface="Liberation Sans"/>
                <a:cs typeface="Liberation Sans"/>
              </a:rPr>
              <a:t>trình</a:t>
            </a:r>
            <a:r>
              <a:rPr sz="2400" spc="-30" dirty="0">
                <a:latin typeface="Liberation Sans"/>
                <a:cs typeface="Liberation Sans"/>
              </a:rPr>
              <a:t> </a:t>
            </a:r>
            <a:r>
              <a:rPr sz="2400" dirty="0">
                <a:latin typeface="Liberation Sans"/>
                <a:cs typeface="Liberation Sans"/>
              </a:rPr>
              <a:t>sao</a:t>
            </a:r>
            <a:r>
              <a:rPr sz="2400" spc="-45" dirty="0">
                <a:latin typeface="Liberation Sans"/>
                <a:cs typeface="Liberation Sans"/>
              </a:rPr>
              <a:t> </a:t>
            </a:r>
            <a:r>
              <a:rPr sz="2400" spc="-20" dirty="0">
                <a:latin typeface="Liberation Sans"/>
                <a:cs typeface="Liberation Sans"/>
              </a:rPr>
              <a:t>chép</a:t>
            </a:r>
            <a:r>
              <a:rPr sz="2400" spc="-145" dirty="0">
                <a:latin typeface="Liberation Sans"/>
                <a:cs typeface="Liberation Sans"/>
              </a:rPr>
              <a:t> </a:t>
            </a:r>
            <a:r>
              <a:rPr sz="2400" dirty="0">
                <a:latin typeface="Liberation Sans"/>
                <a:cs typeface="Liberation Sans"/>
              </a:rPr>
              <a:t>AND,</a:t>
            </a:r>
            <a:r>
              <a:rPr sz="2400" spc="-90" dirty="0">
                <a:latin typeface="Liberation Sans"/>
                <a:cs typeface="Liberation Sans"/>
              </a:rPr>
              <a:t> </a:t>
            </a:r>
            <a:r>
              <a:rPr sz="2400" dirty="0">
                <a:latin typeface="Liberation Sans"/>
                <a:cs typeface="Liberation Sans"/>
              </a:rPr>
              <a:t>TH</a:t>
            </a:r>
            <a:r>
              <a:rPr sz="2400" spc="-45" dirty="0">
                <a:latin typeface="Liberation Sans"/>
                <a:cs typeface="Liberation Sans"/>
              </a:rPr>
              <a:t> </a:t>
            </a:r>
            <a:r>
              <a:rPr sz="2400" spc="-10" dirty="0">
                <a:latin typeface="Liberation Sans"/>
                <a:cs typeface="Liberation Sans"/>
              </a:rPr>
              <a:t>protein </a:t>
            </a:r>
            <a:r>
              <a:rPr sz="2400" dirty="0">
                <a:latin typeface="Liberation Sans"/>
                <a:cs typeface="Liberation Sans"/>
              </a:rPr>
              <a:t>VD:</a:t>
            </a:r>
            <a:r>
              <a:rPr sz="2400" spc="-35" dirty="0">
                <a:latin typeface="Liberation Sans"/>
                <a:cs typeface="Liberation Sans"/>
              </a:rPr>
              <a:t> </a:t>
            </a:r>
            <a:r>
              <a:rPr sz="2400" spc="-10" dirty="0">
                <a:solidFill>
                  <a:srgbClr val="00AFEF"/>
                </a:solidFill>
                <a:latin typeface="Liberation Sans"/>
                <a:cs typeface="Liberation Sans"/>
              </a:rPr>
              <a:t>Tetracyclin</a:t>
            </a:r>
            <a:endParaRPr sz="2400" dirty="0">
              <a:latin typeface="Liberation Sans"/>
              <a:cs typeface="Liberation Sans"/>
            </a:endParaRPr>
          </a:p>
        </p:txBody>
      </p:sp>
      <p:sp>
        <p:nvSpPr>
          <p:cNvPr id="5" name="object 5"/>
          <p:cNvSpPr txBox="1">
            <a:spLocks noGrp="1"/>
          </p:cNvSpPr>
          <p:nvPr>
            <p:ph type="title"/>
          </p:nvPr>
        </p:nvSpPr>
        <p:spPr>
          <a:xfrm>
            <a:off x="991869" y="227329"/>
            <a:ext cx="4977765" cy="421640"/>
          </a:xfrm>
          <a:prstGeom prst="rect">
            <a:avLst/>
          </a:prstGeom>
        </p:spPr>
        <p:txBody>
          <a:bodyPr vert="horz" wrap="square" lIns="0" tIns="12700" rIns="0" bIns="0" rtlCol="0">
            <a:spAutoFit/>
          </a:bodyPr>
          <a:lstStyle/>
          <a:p>
            <a:pPr marL="12700">
              <a:lnSpc>
                <a:spcPct val="100000"/>
              </a:lnSpc>
              <a:spcBef>
                <a:spcPts val="100"/>
              </a:spcBef>
            </a:pPr>
            <a:r>
              <a:rPr sz="2600" dirty="0"/>
              <a:t>b.</a:t>
            </a:r>
            <a:r>
              <a:rPr sz="2600" spc="-35" dirty="0"/>
              <a:t> </a:t>
            </a:r>
            <a:r>
              <a:rPr sz="2600" dirty="0"/>
              <a:t>Phân</a:t>
            </a:r>
            <a:r>
              <a:rPr sz="2600" spc="-40" dirty="0"/>
              <a:t> </a:t>
            </a:r>
            <a:r>
              <a:rPr sz="2600" dirty="0"/>
              <a:t>loại</a:t>
            </a:r>
            <a:r>
              <a:rPr sz="2600" spc="-35" dirty="0"/>
              <a:t> </a:t>
            </a:r>
            <a:r>
              <a:rPr sz="2600" dirty="0"/>
              <a:t>KS:</a:t>
            </a:r>
            <a:r>
              <a:rPr sz="2600" spc="-10" dirty="0"/>
              <a:t> </a:t>
            </a:r>
            <a:r>
              <a:rPr sz="2600" dirty="0">
                <a:solidFill>
                  <a:srgbClr val="000000"/>
                </a:solidFill>
              </a:rPr>
              <a:t>theo</a:t>
            </a:r>
            <a:r>
              <a:rPr sz="2600" spc="-45" dirty="0">
                <a:solidFill>
                  <a:srgbClr val="000000"/>
                </a:solidFill>
              </a:rPr>
              <a:t> </a:t>
            </a:r>
            <a:r>
              <a:rPr sz="2600" dirty="0">
                <a:solidFill>
                  <a:srgbClr val="000000"/>
                </a:solidFill>
              </a:rPr>
              <a:t>TD</a:t>
            </a:r>
            <a:r>
              <a:rPr sz="2600" spc="-25" dirty="0">
                <a:solidFill>
                  <a:srgbClr val="000000"/>
                </a:solidFill>
              </a:rPr>
              <a:t> </a:t>
            </a:r>
            <a:r>
              <a:rPr sz="2600" dirty="0">
                <a:solidFill>
                  <a:srgbClr val="000000"/>
                </a:solidFill>
              </a:rPr>
              <a:t>lên</a:t>
            </a:r>
            <a:r>
              <a:rPr sz="2600" spc="-40" dirty="0">
                <a:solidFill>
                  <a:srgbClr val="000000"/>
                </a:solidFill>
              </a:rPr>
              <a:t> </a:t>
            </a:r>
            <a:r>
              <a:rPr sz="2600" spc="-25" dirty="0">
                <a:solidFill>
                  <a:srgbClr val="000000"/>
                </a:solidFill>
              </a:rPr>
              <a:t>VK</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pc="-25" dirty="0" smtClean="0"/>
              <a:t>3.</a:t>
            </a:r>
            <a:r>
              <a:rPr lang="vi-VN" dirty="0" smtClean="0"/>
              <a:t>	Cơ</a:t>
            </a:r>
            <a:r>
              <a:rPr lang="vi-VN" spc="-70" dirty="0" smtClean="0"/>
              <a:t> </a:t>
            </a:r>
            <a:r>
              <a:rPr lang="vi-VN" dirty="0" smtClean="0"/>
              <a:t>chế</a:t>
            </a:r>
            <a:r>
              <a:rPr lang="vi-VN" spc="-70" dirty="0" smtClean="0"/>
              <a:t> </a:t>
            </a:r>
            <a:r>
              <a:rPr lang="vi-VN" dirty="0" smtClean="0"/>
              <a:t>tác</a:t>
            </a:r>
            <a:r>
              <a:rPr lang="vi-VN" spc="-70" dirty="0" smtClean="0"/>
              <a:t> </a:t>
            </a:r>
            <a:r>
              <a:rPr lang="vi-VN" dirty="0" smtClean="0"/>
              <a:t>động</a:t>
            </a:r>
            <a:r>
              <a:rPr lang="vi-VN" spc="-55" dirty="0" smtClean="0"/>
              <a:t> </a:t>
            </a:r>
            <a:r>
              <a:rPr lang="vi-VN" dirty="0" smtClean="0"/>
              <a:t>của</a:t>
            </a:r>
            <a:r>
              <a:rPr lang="vi-VN" spc="-65" dirty="0" smtClean="0"/>
              <a:t> </a:t>
            </a:r>
            <a:r>
              <a:rPr lang="vi-VN" spc="-25" dirty="0" smtClean="0"/>
              <a:t>KS:</a:t>
            </a:r>
            <a:endParaRPr lang="en-US" dirty="0"/>
          </a:p>
        </p:txBody>
      </p:sp>
      <p:sp>
        <p:nvSpPr>
          <p:cNvPr id="3" name="Content Placeholder 2"/>
          <p:cNvSpPr>
            <a:spLocks noGrp="1"/>
          </p:cNvSpPr>
          <p:nvPr>
            <p:ph idx="1"/>
          </p:nvPr>
        </p:nvSpPr>
        <p:spPr>
          <a:xfrm>
            <a:off x="457200" y="1905000"/>
            <a:ext cx="8229600" cy="4724400"/>
          </a:xfrm>
        </p:spPr>
        <p:txBody>
          <a:bodyPr/>
          <a:lstStyle/>
          <a:p>
            <a:r>
              <a:rPr lang="en-US" dirty="0" err="1" smtClean="0"/>
              <a:t>Cơ</a:t>
            </a:r>
            <a:r>
              <a:rPr lang="en-US" dirty="0" smtClean="0"/>
              <a:t> </a:t>
            </a:r>
            <a:r>
              <a:rPr lang="en-US" dirty="0" err="1" smtClean="0"/>
              <a:t>chế</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của</a:t>
            </a:r>
            <a:r>
              <a:rPr lang="en-US" dirty="0" smtClean="0"/>
              <a:t> </a:t>
            </a:r>
            <a:r>
              <a:rPr lang="en-US" dirty="0" err="1" smtClean="0"/>
              <a:t>kháng</a:t>
            </a:r>
            <a:r>
              <a:rPr lang="en-US" dirty="0" smtClean="0"/>
              <a:t> </a:t>
            </a:r>
            <a:r>
              <a:rPr lang="en-US" dirty="0" err="1" smtClean="0"/>
              <a:t>sinh</a:t>
            </a:r>
            <a:r>
              <a:rPr lang="en-US" dirty="0" smtClean="0"/>
              <a:t> </a:t>
            </a:r>
            <a:r>
              <a:rPr lang="en-US" dirty="0" err="1" smtClean="0"/>
              <a:t>riêng</a:t>
            </a:r>
            <a:r>
              <a:rPr lang="en-US" dirty="0" smtClean="0"/>
              <a:t> </a:t>
            </a:r>
            <a:r>
              <a:rPr lang="en-US" dirty="0" err="1" smtClean="0"/>
              <a:t>biệt</a:t>
            </a:r>
            <a:r>
              <a:rPr lang="en-US" dirty="0" smtClean="0"/>
              <a:t> ở </a:t>
            </a:r>
            <a:r>
              <a:rPr lang="en-US" dirty="0" err="1" smtClean="0"/>
              <a:t>mỗi</a:t>
            </a:r>
            <a:r>
              <a:rPr lang="en-US" dirty="0" smtClean="0"/>
              <a:t> </a:t>
            </a:r>
            <a:r>
              <a:rPr lang="en-US" dirty="0" err="1" smtClean="0"/>
              <a:t>loại</a:t>
            </a:r>
            <a:r>
              <a:rPr lang="en-US" dirty="0" smtClean="0"/>
              <a:t> , </a:t>
            </a:r>
            <a:r>
              <a:rPr lang="en-US" dirty="0" err="1" smtClean="0"/>
              <a:t>tuy</a:t>
            </a:r>
            <a:r>
              <a:rPr lang="en-US" dirty="0" smtClean="0"/>
              <a:t> </a:t>
            </a:r>
            <a:r>
              <a:rPr lang="en-US" dirty="0" err="1" smtClean="0"/>
              <a:t>nhiên</a:t>
            </a:r>
            <a:r>
              <a:rPr lang="en-US" dirty="0" smtClean="0"/>
              <a:t> muck </a:t>
            </a:r>
            <a:r>
              <a:rPr lang="en-US" dirty="0" err="1" smtClean="0"/>
              <a:t>tiêu</a:t>
            </a:r>
            <a:r>
              <a:rPr lang="en-US" dirty="0" smtClean="0"/>
              <a:t> </a:t>
            </a:r>
            <a:r>
              <a:rPr lang="en-US" dirty="0" err="1" smtClean="0"/>
              <a:t>chung</a:t>
            </a:r>
            <a:r>
              <a:rPr lang="en-US" dirty="0" smtClean="0"/>
              <a:t> </a:t>
            </a:r>
            <a:r>
              <a:rPr lang="en-US" dirty="0" err="1" smtClean="0"/>
              <a:t>là</a:t>
            </a:r>
            <a:r>
              <a:rPr lang="en-US" dirty="0" smtClean="0"/>
              <a:t> </a:t>
            </a:r>
            <a:r>
              <a:rPr lang="en-US" dirty="0" err="1" smtClean="0"/>
              <a:t>tấn</a:t>
            </a:r>
            <a:r>
              <a:rPr lang="en-US" dirty="0" smtClean="0"/>
              <a:t> </a:t>
            </a:r>
            <a:r>
              <a:rPr lang="en-US" dirty="0" err="1" smtClean="0"/>
              <a:t>công</a:t>
            </a:r>
            <a:r>
              <a:rPr lang="en-US" dirty="0" smtClean="0"/>
              <a:t> </a:t>
            </a:r>
            <a:r>
              <a:rPr lang="en-US" dirty="0" err="1" smtClean="0"/>
              <a:t>và</a:t>
            </a:r>
            <a:r>
              <a:rPr lang="en-US" dirty="0" smtClean="0"/>
              <a:t> </a:t>
            </a:r>
            <a:r>
              <a:rPr lang="en-US" dirty="0" err="1" smtClean="0"/>
              <a:t>phá</a:t>
            </a:r>
            <a:r>
              <a:rPr lang="en-US" dirty="0" smtClean="0"/>
              <a:t> </a:t>
            </a:r>
            <a:r>
              <a:rPr lang="en-US" dirty="0" err="1" smtClean="0"/>
              <a:t>hủy</a:t>
            </a:r>
            <a:r>
              <a:rPr lang="en-US" dirty="0" smtClean="0"/>
              <a:t> </a:t>
            </a:r>
            <a:r>
              <a:rPr lang="en-US" dirty="0" err="1" smtClean="0"/>
              <a:t>tế</a:t>
            </a:r>
            <a:r>
              <a:rPr lang="en-US" dirty="0" smtClean="0"/>
              <a:t> </a:t>
            </a:r>
            <a:r>
              <a:rPr lang="en-US" dirty="0" err="1" smtClean="0"/>
              <a:t>bào</a:t>
            </a:r>
            <a:r>
              <a:rPr lang="en-US" dirty="0" smtClean="0"/>
              <a:t> vi </a:t>
            </a:r>
            <a:r>
              <a:rPr lang="en-US" dirty="0" err="1" smtClean="0"/>
              <a:t>khuẩn</a:t>
            </a:r>
            <a:r>
              <a:rPr lang="en-US" dirty="0" smtClean="0"/>
              <a:t> </a:t>
            </a:r>
            <a:r>
              <a:rPr lang="en-US" dirty="0" err="1" smtClean="0"/>
              <a:t>để</a:t>
            </a:r>
            <a:r>
              <a:rPr lang="en-US" dirty="0" smtClean="0"/>
              <a:t> </a:t>
            </a:r>
            <a:r>
              <a:rPr lang="en-US" dirty="0" err="1" smtClean="0"/>
              <a:t>bảo</a:t>
            </a:r>
            <a:r>
              <a:rPr lang="en-US" dirty="0" smtClean="0"/>
              <a:t> </a:t>
            </a:r>
            <a:r>
              <a:rPr lang="en-US" dirty="0" err="1" smtClean="0"/>
              <a:t>vệ</a:t>
            </a:r>
            <a:r>
              <a:rPr lang="en-US" dirty="0" smtClean="0"/>
              <a:t> </a:t>
            </a:r>
            <a:r>
              <a:rPr lang="en-US" dirty="0" err="1" smtClean="0"/>
              <a:t>cơ</a:t>
            </a:r>
            <a:r>
              <a:rPr lang="en-US" dirty="0" smtClean="0"/>
              <a:t> </a:t>
            </a:r>
            <a:r>
              <a:rPr lang="en-US" dirty="0" err="1" smtClean="0"/>
              <a:t>chế</a:t>
            </a:r>
            <a:r>
              <a:rPr lang="en-US" dirty="0" smtClean="0"/>
              <a:t>. </a:t>
            </a:r>
            <a:endParaRPr lang="en-US" dirty="0"/>
          </a:p>
        </p:txBody>
      </p:sp>
      <p:pic>
        <p:nvPicPr>
          <p:cNvPr id="4" name="Picture 3" descr="khang-sinh.png"/>
          <p:cNvPicPr>
            <a:picLocks noChangeAspect="1"/>
          </p:cNvPicPr>
          <p:nvPr/>
        </p:nvPicPr>
        <p:blipFill>
          <a:blip r:embed="rId2" cstate="print"/>
          <a:stretch>
            <a:fillRect/>
          </a:stretch>
        </p:blipFill>
        <p:spPr>
          <a:xfrm>
            <a:off x="2133600" y="3810000"/>
            <a:ext cx="4763165" cy="27531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3790" y="6539230"/>
            <a:ext cx="2190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B4A687"/>
                </a:solidFill>
                <a:latin typeface="DejaVu Sans"/>
                <a:cs typeface="DejaVu Sans"/>
              </a:rPr>
              <a:t>13</a:t>
            </a:r>
            <a:endParaRPr sz="1200">
              <a:latin typeface="DejaVu Sans"/>
              <a:cs typeface="DejaVu Sans"/>
            </a:endParaRPr>
          </a:p>
        </p:txBody>
      </p:sp>
      <p:sp>
        <p:nvSpPr>
          <p:cNvPr id="3" name="object 3"/>
          <p:cNvSpPr txBox="1">
            <a:spLocks noGrp="1"/>
          </p:cNvSpPr>
          <p:nvPr>
            <p:ph type="title"/>
          </p:nvPr>
        </p:nvSpPr>
        <p:spPr>
          <a:xfrm>
            <a:off x="1068068" y="110490"/>
            <a:ext cx="6856731" cy="782265"/>
          </a:xfrm>
          <a:prstGeom prst="rect">
            <a:avLst/>
          </a:prstGeom>
        </p:spPr>
        <p:txBody>
          <a:bodyPr vert="horz" wrap="square" lIns="0" tIns="12700" rIns="0" bIns="0" rtlCol="0">
            <a:spAutoFit/>
          </a:bodyPr>
          <a:lstStyle/>
          <a:p>
            <a:pPr marL="12700">
              <a:lnSpc>
                <a:spcPct val="100000"/>
              </a:lnSpc>
              <a:spcBef>
                <a:spcPts val="100"/>
              </a:spcBef>
              <a:tabLst>
                <a:tab pos="525145" algn="l"/>
              </a:tabLst>
            </a:pPr>
            <a:r>
              <a:rPr spc="-25" dirty="0"/>
              <a:t>3.</a:t>
            </a:r>
            <a:r>
              <a:rPr dirty="0"/>
              <a:t>	Cơ</a:t>
            </a:r>
            <a:r>
              <a:rPr spc="-70" dirty="0"/>
              <a:t> </a:t>
            </a:r>
            <a:r>
              <a:rPr dirty="0"/>
              <a:t>chế</a:t>
            </a:r>
            <a:r>
              <a:rPr spc="-70" dirty="0"/>
              <a:t> </a:t>
            </a:r>
            <a:r>
              <a:rPr dirty="0"/>
              <a:t>tác</a:t>
            </a:r>
            <a:r>
              <a:rPr spc="-70" dirty="0"/>
              <a:t> </a:t>
            </a:r>
            <a:r>
              <a:rPr dirty="0"/>
              <a:t>động</a:t>
            </a:r>
            <a:r>
              <a:rPr spc="-55" dirty="0"/>
              <a:t> </a:t>
            </a:r>
            <a:r>
              <a:rPr dirty="0"/>
              <a:t>của</a:t>
            </a:r>
            <a:r>
              <a:rPr spc="-65" dirty="0"/>
              <a:t> </a:t>
            </a:r>
            <a:r>
              <a:rPr spc="-25" dirty="0"/>
              <a:t>KS:</a:t>
            </a:r>
          </a:p>
        </p:txBody>
      </p:sp>
      <p:grpSp>
        <p:nvGrpSpPr>
          <p:cNvPr id="4" name="object 4"/>
          <p:cNvGrpSpPr/>
          <p:nvPr/>
        </p:nvGrpSpPr>
        <p:grpSpPr>
          <a:xfrm>
            <a:off x="2590800" y="1752600"/>
            <a:ext cx="4419600" cy="4004945"/>
            <a:chOff x="2585720" y="1690052"/>
            <a:chExt cx="4419600" cy="4004945"/>
          </a:xfrm>
        </p:grpSpPr>
        <p:pic>
          <p:nvPicPr>
            <p:cNvPr id="5" name="object 5"/>
            <p:cNvPicPr/>
            <p:nvPr/>
          </p:nvPicPr>
          <p:blipFill>
            <a:blip r:embed="rId2" cstate="print"/>
            <a:stretch>
              <a:fillRect/>
            </a:stretch>
          </p:blipFill>
          <p:spPr>
            <a:xfrm>
              <a:off x="2585720" y="2865119"/>
              <a:ext cx="4419600" cy="2118360"/>
            </a:xfrm>
            <a:prstGeom prst="rect">
              <a:avLst/>
            </a:prstGeom>
          </p:spPr>
        </p:pic>
        <p:sp>
          <p:nvSpPr>
            <p:cNvPr id="6" name="object 6"/>
            <p:cNvSpPr/>
            <p:nvPr/>
          </p:nvSpPr>
          <p:spPr>
            <a:xfrm>
              <a:off x="4874260" y="1704339"/>
              <a:ext cx="955040" cy="1215390"/>
            </a:xfrm>
            <a:custGeom>
              <a:avLst/>
              <a:gdLst/>
              <a:ahLst/>
              <a:cxnLst/>
              <a:rect l="l" t="t" r="r" b="b"/>
              <a:pathLst>
                <a:path w="955039" h="1215389">
                  <a:moveTo>
                    <a:pt x="955039" y="0"/>
                  </a:moveTo>
                  <a:lnTo>
                    <a:pt x="0" y="1215389"/>
                  </a:lnTo>
                </a:path>
              </a:pathLst>
            </a:custGeom>
            <a:ln w="28393">
              <a:solidFill>
                <a:srgbClr val="C48C0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800600" y="2881629"/>
              <a:ext cx="121920" cy="132080"/>
            </a:xfrm>
            <a:prstGeom prst="rect">
              <a:avLst/>
            </a:prstGeom>
          </p:spPr>
        </p:pic>
        <p:sp>
          <p:nvSpPr>
            <p:cNvPr id="8" name="object 8"/>
            <p:cNvSpPr/>
            <p:nvPr/>
          </p:nvSpPr>
          <p:spPr>
            <a:xfrm>
              <a:off x="5829300" y="4568189"/>
              <a:ext cx="520700" cy="1112520"/>
            </a:xfrm>
            <a:custGeom>
              <a:avLst/>
              <a:gdLst/>
              <a:ahLst/>
              <a:cxnLst/>
              <a:rect l="l" t="t" r="r" b="b"/>
              <a:pathLst>
                <a:path w="520700" h="1112520">
                  <a:moveTo>
                    <a:pt x="0" y="1112520"/>
                  </a:moveTo>
                  <a:lnTo>
                    <a:pt x="520700" y="0"/>
                  </a:lnTo>
                </a:path>
              </a:pathLst>
            </a:custGeom>
            <a:ln w="28393">
              <a:solidFill>
                <a:srgbClr val="C48C0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6294120" y="4460239"/>
              <a:ext cx="115569" cy="134620"/>
            </a:xfrm>
            <a:prstGeom prst="rect">
              <a:avLst/>
            </a:prstGeom>
          </p:spPr>
        </p:pic>
      </p:grpSp>
      <p:sp>
        <p:nvSpPr>
          <p:cNvPr id="10" name="object 10"/>
          <p:cNvSpPr txBox="1"/>
          <p:nvPr/>
        </p:nvSpPr>
        <p:spPr>
          <a:xfrm>
            <a:off x="457200" y="4890770"/>
            <a:ext cx="8162925" cy="1244600"/>
          </a:xfrm>
          <a:prstGeom prst="rect">
            <a:avLst/>
          </a:prstGeom>
        </p:spPr>
        <p:txBody>
          <a:bodyPr vert="horz" wrap="square" lIns="0" tIns="226060" rIns="0" bIns="0" rtlCol="0">
            <a:spAutoFit/>
          </a:bodyPr>
          <a:lstStyle/>
          <a:p>
            <a:pPr marL="12700">
              <a:lnSpc>
                <a:spcPct val="100000"/>
              </a:lnSpc>
              <a:spcBef>
                <a:spcPts val="1780"/>
              </a:spcBef>
            </a:pPr>
            <a:r>
              <a:rPr sz="2600" b="1" dirty="0">
                <a:solidFill>
                  <a:srgbClr val="C22C2D"/>
                </a:solidFill>
                <a:latin typeface="Liberation Sans"/>
                <a:cs typeface="Liberation Sans"/>
              </a:rPr>
              <a:t>4.</a:t>
            </a:r>
            <a:r>
              <a:rPr sz="2600" b="1" spc="-20" dirty="0">
                <a:solidFill>
                  <a:srgbClr val="C22C2D"/>
                </a:solidFill>
                <a:latin typeface="Liberation Sans"/>
                <a:cs typeface="Liberation Sans"/>
              </a:rPr>
              <a:t> </a:t>
            </a:r>
            <a:r>
              <a:rPr sz="2600" b="1" dirty="0">
                <a:solidFill>
                  <a:srgbClr val="C22C2D"/>
                </a:solidFill>
                <a:latin typeface="Liberation Sans"/>
                <a:cs typeface="Liberation Sans"/>
              </a:rPr>
              <a:t>Ức</a:t>
            </a:r>
            <a:r>
              <a:rPr sz="2600" b="1" spc="-40" dirty="0">
                <a:solidFill>
                  <a:srgbClr val="C22C2D"/>
                </a:solidFill>
                <a:latin typeface="Liberation Sans"/>
                <a:cs typeface="Liberation Sans"/>
              </a:rPr>
              <a:t> </a:t>
            </a:r>
            <a:r>
              <a:rPr sz="2600" b="1" dirty="0">
                <a:solidFill>
                  <a:srgbClr val="C22C2D"/>
                </a:solidFill>
                <a:latin typeface="Liberation Sans"/>
                <a:cs typeface="Liberation Sans"/>
              </a:rPr>
              <a:t>chế</a:t>
            </a:r>
            <a:r>
              <a:rPr sz="2600" b="1" spc="-40" dirty="0">
                <a:solidFill>
                  <a:srgbClr val="C22C2D"/>
                </a:solidFill>
                <a:latin typeface="Liberation Sans"/>
                <a:cs typeface="Liberation Sans"/>
              </a:rPr>
              <a:t> </a:t>
            </a:r>
            <a:r>
              <a:rPr sz="2600" b="1" dirty="0">
                <a:solidFill>
                  <a:srgbClr val="C22C2D"/>
                </a:solidFill>
                <a:latin typeface="Liberation Sans"/>
                <a:cs typeface="Liberation Sans"/>
              </a:rPr>
              <a:t>TH</a:t>
            </a:r>
            <a:r>
              <a:rPr sz="2600" b="1" spc="-35" dirty="0">
                <a:solidFill>
                  <a:srgbClr val="C22C2D"/>
                </a:solidFill>
                <a:latin typeface="Liberation Sans"/>
                <a:cs typeface="Liberation Sans"/>
              </a:rPr>
              <a:t> </a:t>
            </a:r>
            <a:r>
              <a:rPr sz="2600" b="1" spc="-10" dirty="0">
                <a:solidFill>
                  <a:srgbClr val="C22C2D"/>
                </a:solidFill>
                <a:latin typeface="Liberation Sans"/>
                <a:cs typeface="Liberation Sans"/>
              </a:rPr>
              <a:t>Protein</a:t>
            </a:r>
            <a:endParaRPr sz="2600" dirty="0">
              <a:latin typeface="Liberation Sans"/>
              <a:cs typeface="Liberation Sans"/>
            </a:endParaRPr>
          </a:p>
          <a:p>
            <a:pPr marL="2376170">
              <a:lnSpc>
                <a:spcPct val="100000"/>
              </a:lnSpc>
              <a:spcBef>
                <a:spcPts val="1680"/>
              </a:spcBef>
            </a:pPr>
            <a:r>
              <a:rPr sz="2600" b="1" dirty="0">
                <a:solidFill>
                  <a:srgbClr val="C22C2D"/>
                </a:solidFill>
                <a:latin typeface="Liberation Sans"/>
                <a:cs typeface="Liberation Sans"/>
              </a:rPr>
              <a:t>2.</a:t>
            </a:r>
            <a:r>
              <a:rPr sz="2600" b="1" spc="-40" dirty="0">
                <a:solidFill>
                  <a:srgbClr val="C22C2D"/>
                </a:solidFill>
                <a:latin typeface="Liberation Sans"/>
                <a:cs typeface="Liberation Sans"/>
              </a:rPr>
              <a:t> </a:t>
            </a:r>
            <a:r>
              <a:rPr sz="2600" b="1" dirty="0">
                <a:solidFill>
                  <a:srgbClr val="C22C2D"/>
                </a:solidFill>
                <a:latin typeface="Liberation Sans"/>
                <a:cs typeface="Liberation Sans"/>
              </a:rPr>
              <a:t>Ức</a:t>
            </a:r>
            <a:r>
              <a:rPr sz="2600" b="1" spc="-50" dirty="0">
                <a:solidFill>
                  <a:srgbClr val="C22C2D"/>
                </a:solidFill>
                <a:latin typeface="Liberation Sans"/>
                <a:cs typeface="Liberation Sans"/>
              </a:rPr>
              <a:t> </a:t>
            </a:r>
            <a:r>
              <a:rPr sz="2600" b="1" dirty="0">
                <a:solidFill>
                  <a:srgbClr val="C22C2D"/>
                </a:solidFill>
                <a:latin typeface="Liberation Sans"/>
                <a:cs typeface="Liberation Sans"/>
              </a:rPr>
              <a:t>chế</a:t>
            </a:r>
            <a:r>
              <a:rPr sz="2600" b="1" spc="-50" dirty="0">
                <a:solidFill>
                  <a:srgbClr val="C22C2D"/>
                </a:solidFill>
                <a:latin typeface="Liberation Sans"/>
                <a:cs typeface="Liberation Sans"/>
              </a:rPr>
              <a:t> </a:t>
            </a:r>
            <a:r>
              <a:rPr sz="2600" b="1" dirty="0">
                <a:solidFill>
                  <a:srgbClr val="C22C2D"/>
                </a:solidFill>
                <a:latin typeface="Liberation Sans"/>
                <a:cs typeface="Liberation Sans"/>
              </a:rPr>
              <a:t>chức</a:t>
            </a:r>
            <a:r>
              <a:rPr sz="2600" b="1" spc="-50" dirty="0">
                <a:solidFill>
                  <a:srgbClr val="C22C2D"/>
                </a:solidFill>
                <a:latin typeface="Liberation Sans"/>
                <a:cs typeface="Liberation Sans"/>
              </a:rPr>
              <a:t> </a:t>
            </a:r>
            <a:r>
              <a:rPr sz="2600" b="1" dirty="0">
                <a:solidFill>
                  <a:srgbClr val="C22C2D"/>
                </a:solidFill>
                <a:latin typeface="Liberation Sans"/>
                <a:cs typeface="Liberation Sans"/>
              </a:rPr>
              <a:t>năng</a:t>
            </a:r>
            <a:r>
              <a:rPr sz="2600" b="1" spc="-35" dirty="0">
                <a:solidFill>
                  <a:srgbClr val="C22C2D"/>
                </a:solidFill>
                <a:latin typeface="Liberation Sans"/>
                <a:cs typeface="Liberation Sans"/>
              </a:rPr>
              <a:t> </a:t>
            </a:r>
            <a:r>
              <a:rPr sz="2600" b="1" dirty="0">
                <a:solidFill>
                  <a:srgbClr val="C22C2D"/>
                </a:solidFill>
                <a:latin typeface="Liberation Sans"/>
                <a:cs typeface="Liberation Sans"/>
              </a:rPr>
              <a:t>màng</a:t>
            </a:r>
            <a:r>
              <a:rPr sz="2600" b="1" spc="-35" dirty="0">
                <a:solidFill>
                  <a:srgbClr val="C22C2D"/>
                </a:solidFill>
                <a:latin typeface="Liberation Sans"/>
                <a:cs typeface="Liberation Sans"/>
              </a:rPr>
              <a:t> </a:t>
            </a:r>
            <a:r>
              <a:rPr sz="2600" b="1" dirty="0">
                <a:solidFill>
                  <a:srgbClr val="C22C2D"/>
                </a:solidFill>
                <a:latin typeface="Liberation Sans"/>
                <a:cs typeface="Liberation Sans"/>
              </a:rPr>
              <a:t>sinh</a:t>
            </a:r>
            <a:r>
              <a:rPr sz="2600" b="1" spc="-45" dirty="0">
                <a:solidFill>
                  <a:srgbClr val="C22C2D"/>
                </a:solidFill>
                <a:latin typeface="Liberation Sans"/>
                <a:cs typeface="Liberation Sans"/>
              </a:rPr>
              <a:t> </a:t>
            </a:r>
            <a:r>
              <a:rPr sz="2600" b="1" spc="-20" dirty="0">
                <a:solidFill>
                  <a:srgbClr val="C22C2D"/>
                </a:solidFill>
                <a:latin typeface="Liberation Sans"/>
                <a:cs typeface="Liberation Sans"/>
              </a:rPr>
              <a:t>chất</a:t>
            </a:r>
            <a:endParaRPr sz="2600" dirty="0">
              <a:latin typeface="Liberation Sans"/>
              <a:cs typeface="Liberation Sans"/>
            </a:endParaRPr>
          </a:p>
        </p:txBody>
      </p:sp>
      <p:grpSp>
        <p:nvGrpSpPr>
          <p:cNvPr id="11" name="object 11"/>
          <p:cNvGrpSpPr/>
          <p:nvPr/>
        </p:nvGrpSpPr>
        <p:grpSpPr>
          <a:xfrm>
            <a:off x="2343150" y="4307840"/>
            <a:ext cx="1008380" cy="782320"/>
            <a:chOff x="2343150" y="4307840"/>
            <a:chExt cx="1008380" cy="782320"/>
          </a:xfrm>
        </p:grpSpPr>
        <p:sp>
          <p:nvSpPr>
            <p:cNvPr id="12" name="object 12"/>
            <p:cNvSpPr/>
            <p:nvPr/>
          </p:nvSpPr>
          <p:spPr>
            <a:xfrm>
              <a:off x="2362200" y="4405630"/>
              <a:ext cx="862330" cy="665480"/>
            </a:xfrm>
            <a:custGeom>
              <a:avLst/>
              <a:gdLst/>
              <a:ahLst/>
              <a:cxnLst/>
              <a:rect l="l" t="t" r="r" b="b"/>
              <a:pathLst>
                <a:path w="862330" h="665479">
                  <a:moveTo>
                    <a:pt x="0" y="665480"/>
                  </a:moveTo>
                  <a:lnTo>
                    <a:pt x="862330" y="0"/>
                  </a:lnTo>
                </a:path>
              </a:pathLst>
            </a:custGeom>
            <a:ln w="38097">
              <a:solidFill>
                <a:srgbClr val="C48C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3176269" y="4307840"/>
              <a:ext cx="175259" cy="163830"/>
            </a:xfrm>
            <a:prstGeom prst="rect">
              <a:avLst/>
            </a:prstGeom>
          </p:spPr>
        </p:pic>
      </p:grpSp>
      <p:sp>
        <p:nvSpPr>
          <p:cNvPr id="14" name="object 14"/>
          <p:cNvSpPr txBox="1"/>
          <p:nvPr/>
        </p:nvSpPr>
        <p:spPr>
          <a:xfrm>
            <a:off x="2438400" y="913129"/>
            <a:ext cx="6303010" cy="1410643"/>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C22C2D"/>
                </a:solidFill>
                <a:latin typeface="Liberation Sans"/>
                <a:cs typeface="Liberation Sans"/>
              </a:rPr>
              <a:t>1.</a:t>
            </a:r>
            <a:r>
              <a:rPr sz="2600" b="1" spc="-30" dirty="0">
                <a:solidFill>
                  <a:srgbClr val="C22C2D"/>
                </a:solidFill>
                <a:latin typeface="Liberation Sans"/>
                <a:cs typeface="Liberation Sans"/>
              </a:rPr>
              <a:t> </a:t>
            </a:r>
            <a:r>
              <a:rPr sz="2600" b="1" dirty="0">
                <a:solidFill>
                  <a:srgbClr val="C22C2D"/>
                </a:solidFill>
                <a:latin typeface="Liberation Sans"/>
                <a:cs typeface="Liberation Sans"/>
              </a:rPr>
              <a:t>Ức</a:t>
            </a:r>
            <a:r>
              <a:rPr sz="2600" b="1" spc="-35" dirty="0">
                <a:solidFill>
                  <a:srgbClr val="C22C2D"/>
                </a:solidFill>
                <a:latin typeface="Liberation Sans"/>
                <a:cs typeface="Liberation Sans"/>
              </a:rPr>
              <a:t> </a:t>
            </a:r>
            <a:r>
              <a:rPr sz="2600" b="1" dirty="0">
                <a:solidFill>
                  <a:srgbClr val="C22C2D"/>
                </a:solidFill>
                <a:latin typeface="Liberation Sans"/>
                <a:cs typeface="Liberation Sans"/>
              </a:rPr>
              <a:t>chế</a:t>
            </a:r>
            <a:r>
              <a:rPr sz="2600" b="1" spc="-35" dirty="0">
                <a:solidFill>
                  <a:srgbClr val="C22C2D"/>
                </a:solidFill>
                <a:latin typeface="Liberation Sans"/>
                <a:cs typeface="Liberation Sans"/>
              </a:rPr>
              <a:t> </a:t>
            </a:r>
            <a:r>
              <a:rPr sz="2600" b="1" dirty="0">
                <a:solidFill>
                  <a:srgbClr val="C22C2D"/>
                </a:solidFill>
                <a:latin typeface="Liberation Sans"/>
                <a:cs typeface="Liberation Sans"/>
              </a:rPr>
              <a:t>TH</a:t>
            </a:r>
            <a:r>
              <a:rPr sz="2600" b="1" spc="-35" dirty="0">
                <a:solidFill>
                  <a:srgbClr val="C22C2D"/>
                </a:solidFill>
                <a:latin typeface="Liberation Sans"/>
                <a:cs typeface="Liberation Sans"/>
              </a:rPr>
              <a:t> </a:t>
            </a:r>
            <a:r>
              <a:rPr sz="2600" b="1" dirty="0">
                <a:solidFill>
                  <a:srgbClr val="C22C2D"/>
                </a:solidFill>
                <a:latin typeface="Liberation Sans"/>
                <a:cs typeface="Liberation Sans"/>
              </a:rPr>
              <a:t>thành</a:t>
            </a:r>
            <a:r>
              <a:rPr sz="2600" b="1" spc="-30" dirty="0">
                <a:solidFill>
                  <a:srgbClr val="C22C2D"/>
                </a:solidFill>
                <a:latin typeface="Liberation Sans"/>
                <a:cs typeface="Liberation Sans"/>
              </a:rPr>
              <a:t> </a:t>
            </a:r>
            <a:r>
              <a:rPr sz="2600" b="1" dirty="0">
                <a:solidFill>
                  <a:srgbClr val="C22C2D"/>
                </a:solidFill>
                <a:latin typeface="Liberation Sans"/>
                <a:cs typeface="Liberation Sans"/>
              </a:rPr>
              <a:t>(vách)</a:t>
            </a:r>
            <a:r>
              <a:rPr sz="2600" b="1" spc="-35" dirty="0">
                <a:solidFill>
                  <a:srgbClr val="C22C2D"/>
                </a:solidFill>
                <a:latin typeface="Liberation Sans"/>
                <a:cs typeface="Liberation Sans"/>
              </a:rPr>
              <a:t> </a:t>
            </a:r>
            <a:r>
              <a:rPr sz="2600" b="1" dirty="0">
                <a:solidFill>
                  <a:srgbClr val="C22C2D"/>
                </a:solidFill>
                <a:latin typeface="Liberation Sans"/>
                <a:cs typeface="Liberation Sans"/>
              </a:rPr>
              <a:t>TB</a:t>
            </a:r>
            <a:r>
              <a:rPr sz="2600" b="1" spc="-20" dirty="0">
                <a:solidFill>
                  <a:srgbClr val="C22C2D"/>
                </a:solidFill>
                <a:latin typeface="Liberation Sans"/>
                <a:cs typeface="Liberation Sans"/>
              </a:rPr>
              <a:t> </a:t>
            </a:r>
            <a:r>
              <a:rPr sz="2600" b="1" spc="-25" dirty="0">
                <a:solidFill>
                  <a:srgbClr val="C22C2D"/>
                </a:solidFill>
                <a:latin typeface="Liberation Sans"/>
                <a:cs typeface="Liberation Sans"/>
              </a:rPr>
              <a:t>VK</a:t>
            </a:r>
            <a:endParaRPr sz="2600" dirty="0">
              <a:latin typeface="Liberation Sans"/>
              <a:cs typeface="Liberation Sans"/>
            </a:endParaRPr>
          </a:p>
          <a:p>
            <a:pPr marL="1734820">
              <a:lnSpc>
                <a:spcPct val="100000"/>
              </a:lnSpc>
            </a:pPr>
            <a:r>
              <a:rPr sz="2200" spc="-10" dirty="0">
                <a:solidFill>
                  <a:srgbClr val="00AFEF"/>
                </a:solidFill>
                <a:latin typeface="Liberation Sans"/>
                <a:cs typeface="Liberation Sans"/>
              </a:rPr>
              <a:t>(Peptidoglycan)</a:t>
            </a:r>
            <a:endParaRPr sz="2200" dirty="0">
              <a:latin typeface="Liberation Sans"/>
              <a:cs typeface="Liberation Sans"/>
            </a:endParaRPr>
          </a:p>
          <a:p>
            <a:pPr>
              <a:lnSpc>
                <a:spcPct val="100000"/>
              </a:lnSpc>
              <a:spcBef>
                <a:spcPts val="2510"/>
              </a:spcBef>
            </a:pPr>
            <a:endParaRPr sz="2200" dirty="0">
              <a:latin typeface="Liberation Sans"/>
              <a:cs typeface="Liberation Sans"/>
            </a:endParaRPr>
          </a:p>
        </p:txBody>
      </p:sp>
      <p:grpSp>
        <p:nvGrpSpPr>
          <p:cNvPr id="15" name="object 15"/>
          <p:cNvGrpSpPr/>
          <p:nvPr/>
        </p:nvGrpSpPr>
        <p:grpSpPr>
          <a:xfrm>
            <a:off x="5866129" y="2689861"/>
            <a:ext cx="706120" cy="933450"/>
            <a:chOff x="5866129" y="2689861"/>
            <a:chExt cx="706120" cy="933450"/>
          </a:xfrm>
        </p:grpSpPr>
        <p:sp>
          <p:nvSpPr>
            <p:cNvPr id="16" name="object 16"/>
            <p:cNvSpPr/>
            <p:nvPr/>
          </p:nvSpPr>
          <p:spPr>
            <a:xfrm>
              <a:off x="5962649" y="2708909"/>
              <a:ext cx="590550" cy="786130"/>
            </a:xfrm>
            <a:custGeom>
              <a:avLst/>
              <a:gdLst/>
              <a:ahLst/>
              <a:cxnLst/>
              <a:rect l="l" t="t" r="r" b="b"/>
              <a:pathLst>
                <a:path w="590550" h="786129">
                  <a:moveTo>
                    <a:pt x="590550" y="0"/>
                  </a:moveTo>
                  <a:lnTo>
                    <a:pt x="0" y="786129"/>
                  </a:lnTo>
                </a:path>
              </a:pathLst>
            </a:custGeom>
            <a:ln w="38097">
              <a:solidFill>
                <a:srgbClr val="C48C00"/>
              </a:solidFill>
            </a:ln>
          </p:spPr>
          <p:txBody>
            <a:bodyPr wrap="square" lIns="0" tIns="0" rIns="0" bIns="0" rtlCol="0"/>
            <a:lstStyle/>
            <a:p>
              <a:endParaRPr/>
            </a:p>
          </p:txBody>
        </p:sp>
        <p:pic>
          <p:nvPicPr>
            <p:cNvPr id="17" name="object 17"/>
            <p:cNvPicPr/>
            <p:nvPr/>
          </p:nvPicPr>
          <p:blipFill>
            <a:blip r:embed="rId6" cstate="print"/>
            <a:stretch>
              <a:fillRect/>
            </a:stretch>
          </p:blipFill>
          <p:spPr>
            <a:xfrm>
              <a:off x="5866129" y="3446779"/>
              <a:ext cx="162560" cy="176530"/>
            </a:xfrm>
            <a:prstGeom prst="rect">
              <a:avLst/>
            </a:prstGeom>
          </p:spPr>
        </p:pic>
      </p:grpSp>
      <p:sp>
        <p:nvSpPr>
          <p:cNvPr id="18" name="TextBox 17"/>
          <p:cNvSpPr txBox="1"/>
          <p:nvPr/>
        </p:nvSpPr>
        <p:spPr>
          <a:xfrm>
            <a:off x="6553200" y="2057400"/>
            <a:ext cx="2286000" cy="892552"/>
          </a:xfrm>
          <a:prstGeom prst="rect">
            <a:avLst/>
          </a:prstGeom>
          <a:noFill/>
        </p:spPr>
        <p:txBody>
          <a:bodyPr wrap="square" rtlCol="0">
            <a:spAutoFit/>
          </a:bodyPr>
          <a:lstStyle/>
          <a:p>
            <a:r>
              <a:rPr lang="en-US" sz="2600" b="1" dirty="0" smtClean="0">
                <a:solidFill>
                  <a:srgbClr val="C00000"/>
                </a:solidFill>
              </a:rPr>
              <a:t>3. </a:t>
            </a:r>
            <a:r>
              <a:rPr lang="en-US" sz="2600" b="1" dirty="0" err="1" smtClean="0">
                <a:solidFill>
                  <a:srgbClr val="C00000"/>
                </a:solidFill>
              </a:rPr>
              <a:t>Ức</a:t>
            </a:r>
            <a:r>
              <a:rPr lang="en-US" sz="2600" b="1" dirty="0" smtClean="0">
                <a:solidFill>
                  <a:srgbClr val="C00000"/>
                </a:solidFill>
              </a:rPr>
              <a:t> </a:t>
            </a:r>
            <a:r>
              <a:rPr lang="en-US" sz="2600" b="1" dirty="0" err="1" smtClean="0">
                <a:solidFill>
                  <a:srgbClr val="C00000"/>
                </a:solidFill>
              </a:rPr>
              <a:t>chế</a:t>
            </a:r>
            <a:r>
              <a:rPr lang="en-US" sz="2600" b="1" dirty="0" smtClean="0">
                <a:solidFill>
                  <a:srgbClr val="C00000"/>
                </a:solidFill>
              </a:rPr>
              <a:t> TH </a:t>
            </a:r>
            <a:r>
              <a:rPr lang="en-US" sz="2600" b="1" dirty="0" err="1" smtClean="0">
                <a:solidFill>
                  <a:srgbClr val="C00000"/>
                </a:solidFill>
              </a:rPr>
              <a:t>a.nuceic</a:t>
            </a:r>
            <a:endParaRPr lang="en-US" sz="26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1371600"/>
            <a:ext cx="5010150" cy="1146468"/>
          </a:xfrm>
          <a:prstGeom prst="rect">
            <a:avLst/>
          </a:prstGeom>
        </p:spPr>
        <p:txBody>
          <a:bodyPr vert="horz" wrap="square" lIns="0" tIns="12700" rIns="0" bIns="0" rtlCol="0">
            <a:spAutoFit/>
          </a:bodyPr>
          <a:lstStyle/>
          <a:p>
            <a:pPr marL="296545" indent="-283845">
              <a:lnSpc>
                <a:spcPct val="100000"/>
              </a:lnSpc>
              <a:spcBef>
                <a:spcPts val="100"/>
              </a:spcBef>
              <a:buFont typeface="Liberation Sans"/>
              <a:buChar char="•"/>
              <a:tabLst>
                <a:tab pos="296545" algn="l"/>
              </a:tabLst>
            </a:pPr>
            <a:r>
              <a:rPr sz="2600" b="1" dirty="0">
                <a:latin typeface="Liberation Sans"/>
                <a:cs typeface="Liberation Sans"/>
              </a:rPr>
              <a:t>Tác</a:t>
            </a:r>
            <a:r>
              <a:rPr sz="2600" b="1" spc="-30" dirty="0">
                <a:latin typeface="Liberation Sans"/>
                <a:cs typeface="Liberation Sans"/>
              </a:rPr>
              <a:t> </a:t>
            </a:r>
            <a:r>
              <a:rPr sz="2600" b="1" dirty="0">
                <a:latin typeface="Liberation Sans"/>
                <a:cs typeface="Liberation Sans"/>
              </a:rPr>
              <a:t>động</a:t>
            </a:r>
            <a:r>
              <a:rPr sz="2600" b="1" spc="-25" dirty="0">
                <a:latin typeface="Liberation Sans"/>
                <a:cs typeface="Liberation Sans"/>
              </a:rPr>
              <a:t> </a:t>
            </a:r>
            <a:r>
              <a:rPr sz="2600" b="1" dirty="0">
                <a:latin typeface="Liberation Sans"/>
                <a:cs typeface="Liberation Sans"/>
              </a:rPr>
              <a:t>trên</a:t>
            </a:r>
            <a:r>
              <a:rPr sz="2600" b="1" spc="10" dirty="0">
                <a:latin typeface="Liberation Sans"/>
                <a:cs typeface="Liberation Sans"/>
              </a:rPr>
              <a:t> </a:t>
            </a:r>
            <a:r>
              <a:rPr sz="2600" b="1" dirty="0">
                <a:solidFill>
                  <a:srgbClr val="BF0000"/>
                </a:solidFill>
                <a:latin typeface="Liberation Sans"/>
                <a:cs typeface="Liberation Sans"/>
              </a:rPr>
              <a:t>thành</a:t>
            </a:r>
            <a:r>
              <a:rPr sz="2600" b="1" spc="-25" dirty="0">
                <a:solidFill>
                  <a:srgbClr val="BF0000"/>
                </a:solidFill>
                <a:latin typeface="Liberation Sans"/>
                <a:cs typeface="Liberation Sans"/>
              </a:rPr>
              <a:t> </a:t>
            </a:r>
            <a:r>
              <a:rPr sz="2600" b="1" dirty="0">
                <a:solidFill>
                  <a:srgbClr val="BF0000"/>
                </a:solidFill>
                <a:latin typeface="Liberation Sans"/>
                <a:cs typeface="Liberation Sans"/>
              </a:rPr>
              <a:t>vi</a:t>
            </a:r>
            <a:r>
              <a:rPr sz="2600" b="1" spc="-20" dirty="0">
                <a:solidFill>
                  <a:srgbClr val="BF0000"/>
                </a:solidFill>
                <a:latin typeface="Liberation Sans"/>
                <a:cs typeface="Liberation Sans"/>
              </a:rPr>
              <a:t> </a:t>
            </a:r>
            <a:r>
              <a:rPr sz="2600" b="1" spc="-10" dirty="0">
                <a:solidFill>
                  <a:srgbClr val="BF0000"/>
                </a:solidFill>
                <a:latin typeface="Liberation Sans"/>
                <a:cs typeface="Liberation Sans"/>
              </a:rPr>
              <a:t>khuẩn</a:t>
            </a:r>
            <a:endParaRPr sz="2600" dirty="0">
              <a:latin typeface="Liberation Sans"/>
              <a:cs typeface="Liberation Sans"/>
            </a:endParaRPr>
          </a:p>
          <a:p>
            <a:pPr marL="296545" indent="-283845">
              <a:lnSpc>
                <a:spcPct val="100000"/>
              </a:lnSpc>
              <a:spcBef>
                <a:spcPts val="2640"/>
              </a:spcBef>
              <a:buFont typeface="Liberation Sans"/>
              <a:buChar char="•"/>
              <a:tabLst>
                <a:tab pos="296545" algn="l"/>
              </a:tabLst>
            </a:pPr>
            <a:r>
              <a:rPr sz="2600" b="1" dirty="0">
                <a:latin typeface="Liberation Sans"/>
                <a:cs typeface="Liberation Sans"/>
              </a:rPr>
              <a:t>Tác</a:t>
            </a:r>
            <a:r>
              <a:rPr sz="2600" b="1" spc="-40" dirty="0">
                <a:latin typeface="Liberation Sans"/>
                <a:cs typeface="Liberation Sans"/>
              </a:rPr>
              <a:t> </a:t>
            </a:r>
            <a:r>
              <a:rPr sz="2600" b="1" dirty="0">
                <a:latin typeface="Liberation Sans"/>
                <a:cs typeface="Liberation Sans"/>
              </a:rPr>
              <a:t>động</a:t>
            </a:r>
            <a:r>
              <a:rPr sz="2600" b="1" spc="-35" dirty="0">
                <a:latin typeface="Liberation Sans"/>
                <a:cs typeface="Liberation Sans"/>
              </a:rPr>
              <a:t> </a:t>
            </a:r>
            <a:r>
              <a:rPr sz="2600" b="1" dirty="0">
                <a:latin typeface="Liberation Sans"/>
                <a:cs typeface="Liberation Sans"/>
              </a:rPr>
              <a:t>trên </a:t>
            </a:r>
            <a:r>
              <a:rPr sz="2600" b="1" dirty="0">
                <a:solidFill>
                  <a:srgbClr val="BF0000"/>
                </a:solidFill>
                <a:latin typeface="Liberation Sans"/>
                <a:cs typeface="Liberation Sans"/>
              </a:rPr>
              <a:t>màng</a:t>
            </a:r>
            <a:r>
              <a:rPr sz="2600" b="1" spc="-35" dirty="0">
                <a:solidFill>
                  <a:srgbClr val="BF0000"/>
                </a:solidFill>
                <a:latin typeface="Liberation Sans"/>
                <a:cs typeface="Liberation Sans"/>
              </a:rPr>
              <a:t> </a:t>
            </a:r>
            <a:r>
              <a:rPr sz="2600" b="1" dirty="0">
                <a:solidFill>
                  <a:srgbClr val="BF0000"/>
                </a:solidFill>
                <a:latin typeface="Liberation Sans"/>
                <a:cs typeface="Liberation Sans"/>
              </a:rPr>
              <a:t>sinh</a:t>
            </a:r>
            <a:r>
              <a:rPr sz="2600" b="1" spc="-35" dirty="0">
                <a:solidFill>
                  <a:srgbClr val="BF0000"/>
                </a:solidFill>
                <a:latin typeface="Liberation Sans"/>
                <a:cs typeface="Liberation Sans"/>
              </a:rPr>
              <a:t> </a:t>
            </a:r>
            <a:r>
              <a:rPr sz="2600" b="1" spc="-20" dirty="0">
                <a:solidFill>
                  <a:srgbClr val="BF0000"/>
                </a:solidFill>
                <a:latin typeface="Liberation Sans"/>
                <a:cs typeface="Liberation Sans"/>
              </a:rPr>
              <a:t>chất</a:t>
            </a:r>
            <a:endParaRPr sz="2600" dirty="0">
              <a:latin typeface="Liberation Sans"/>
              <a:cs typeface="Liberation Sans"/>
            </a:endParaRPr>
          </a:p>
        </p:txBody>
      </p:sp>
      <p:sp>
        <p:nvSpPr>
          <p:cNvPr id="3" name="object 3"/>
          <p:cNvSpPr txBox="1"/>
          <p:nvPr/>
        </p:nvSpPr>
        <p:spPr>
          <a:xfrm>
            <a:off x="1066800" y="2438400"/>
            <a:ext cx="152400" cy="1246495"/>
          </a:xfrm>
          <a:prstGeom prst="rect">
            <a:avLst/>
          </a:prstGeom>
        </p:spPr>
        <p:txBody>
          <a:bodyPr vert="horz" wrap="square" lIns="0" tIns="226060" rIns="0" bIns="0" rtlCol="0">
            <a:spAutoFit/>
          </a:bodyPr>
          <a:lstStyle/>
          <a:p>
            <a:pPr marL="12700">
              <a:lnSpc>
                <a:spcPct val="100000"/>
              </a:lnSpc>
              <a:spcBef>
                <a:spcPts val="1780"/>
              </a:spcBef>
            </a:pPr>
            <a:r>
              <a:rPr sz="2600" spc="-50" dirty="0">
                <a:latin typeface="Liberation Sans"/>
                <a:cs typeface="Liberation Sans"/>
              </a:rPr>
              <a:t>•</a:t>
            </a:r>
            <a:endParaRPr sz="2600" dirty="0">
              <a:latin typeface="Liberation Sans"/>
              <a:cs typeface="Liberation Sans"/>
            </a:endParaRPr>
          </a:p>
          <a:p>
            <a:pPr marL="12700">
              <a:lnSpc>
                <a:spcPct val="100000"/>
              </a:lnSpc>
              <a:spcBef>
                <a:spcPts val="1680"/>
              </a:spcBef>
            </a:pPr>
            <a:r>
              <a:rPr sz="2600" spc="-50" dirty="0">
                <a:latin typeface="Liberation Sans"/>
                <a:cs typeface="Liberation Sans"/>
              </a:rPr>
              <a:t>•</a:t>
            </a:r>
            <a:endParaRPr sz="2600" dirty="0">
              <a:latin typeface="Liberation Sans"/>
              <a:cs typeface="Liberation Sans"/>
            </a:endParaRPr>
          </a:p>
        </p:txBody>
      </p:sp>
      <p:sp>
        <p:nvSpPr>
          <p:cNvPr id="4" name="object 4"/>
          <p:cNvSpPr txBox="1"/>
          <p:nvPr/>
        </p:nvSpPr>
        <p:spPr>
          <a:xfrm>
            <a:off x="1371600" y="2514600"/>
            <a:ext cx="5638800" cy="1244571"/>
          </a:xfrm>
          <a:prstGeom prst="rect">
            <a:avLst/>
          </a:prstGeom>
        </p:spPr>
        <p:txBody>
          <a:bodyPr vert="horz" wrap="square" lIns="0" tIns="12065" rIns="0" bIns="0" rtlCol="0">
            <a:spAutoFit/>
          </a:bodyPr>
          <a:lstStyle/>
          <a:p>
            <a:pPr marL="12700" marR="5080">
              <a:lnSpc>
                <a:spcPct val="154200"/>
              </a:lnSpc>
              <a:spcBef>
                <a:spcPts val="95"/>
              </a:spcBef>
            </a:pPr>
            <a:r>
              <a:rPr sz="2600" b="1" dirty="0">
                <a:latin typeface="Liberation Sans"/>
                <a:cs typeface="Liberation Sans"/>
              </a:rPr>
              <a:t>Ức</a:t>
            </a:r>
            <a:r>
              <a:rPr sz="2600" b="1" spc="-50" dirty="0">
                <a:latin typeface="Liberation Sans"/>
                <a:cs typeface="Liberation Sans"/>
              </a:rPr>
              <a:t> </a:t>
            </a:r>
            <a:r>
              <a:rPr sz="2600" b="1" dirty="0">
                <a:latin typeface="Liberation Sans"/>
                <a:cs typeface="Liberation Sans"/>
              </a:rPr>
              <a:t>chế</a:t>
            </a:r>
            <a:r>
              <a:rPr sz="2600" b="1" spc="-50" dirty="0">
                <a:latin typeface="Liberation Sans"/>
                <a:cs typeface="Liberation Sans"/>
              </a:rPr>
              <a:t> </a:t>
            </a:r>
            <a:r>
              <a:rPr sz="2600" b="1" dirty="0">
                <a:latin typeface="Liberation Sans"/>
                <a:cs typeface="Liberation Sans"/>
              </a:rPr>
              <a:t>sự</a:t>
            </a:r>
            <a:r>
              <a:rPr sz="2600" b="1" spc="-40" dirty="0">
                <a:latin typeface="Liberation Sans"/>
                <a:cs typeface="Liberation Sans"/>
              </a:rPr>
              <a:t> </a:t>
            </a:r>
            <a:r>
              <a:rPr sz="2600" b="1" dirty="0">
                <a:latin typeface="Liberation Sans"/>
                <a:cs typeface="Liberation Sans"/>
              </a:rPr>
              <a:t>tổng</a:t>
            </a:r>
            <a:r>
              <a:rPr sz="2600" b="1" spc="-35" dirty="0">
                <a:latin typeface="Liberation Sans"/>
                <a:cs typeface="Liberation Sans"/>
              </a:rPr>
              <a:t> </a:t>
            </a:r>
            <a:r>
              <a:rPr sz="2600" b="1" dirty="0">
                <a:latin typeface="Liberation Sans"/>
                <a:cs typeface="Liberation Sans"/>
              </a:rPr>
              <a:t>hợp</a:t>
            </a:r>
            <a:r>
              <a:rPr sz="2600" b="1" spc="-35" dirty="0">
                <a:latin typeface="Liberation Sans"/>
                <a:cs typeface="Liberation Sans"/>
              </a:rPr>
              <a:t> </a:t>
            </a:r>
            <a:r>
              <a:rPr sz="2600" b="1" dirty="0">
                <a:solidFill>
                  <a:srgbClr val="FF0000"/>
                </a:solidFill>
                <a:latin typeface="Liberation Sans"/>
                <a:cs typeface="Liberation Sans"/>
              </a:rPr>
              <a:t>acid</a:t>
            </a:r>
            <a:r>
              <a:rPr sz="2600" b="1" spc="-40" dirty="0">
                <a:solidFill>
                  <a:srgbClr val="FF0000"/>
                </a:solidFill>
                <a:latin typeface="Liberation Sans"/>
                <a:cs typeface="Liberation Sans"/>
              </a:rPr>
              <a:t> </a:t>
            </a:r>
            <a:r>
              <a:rPr sz="2600" b="1" spc="-10" dirty="0">
                <a:solidFill>
                  <a:srgbClr val="FF0000"/>
                </a:solidFill>
                <a:latin typeface="Liberation Sans"/>
                <a:cs typeface="Liberation Sans"/>
              </a:rPr>
              <a:t>nucleic </a:t>
            </a:r>
            <a:r>
              <a:rPr sz="2600" b="1" dirty="0">
                <a:latin typeface="Liberation Sans"/>
                <a:cs typeface="Liberation Sans"/>
              </a:rPr>
              <a:t>Ức</a:t>
            </a:r>
            <a:r>
              <a:rPr sz="2600" b="1" spc="-40" dirty="0">
                <a:latin typeface="Liberation Sans"/>
                <a:cs typeface="Liberation Sans"/>
              </a:rPr>
              <a:t> </a:t>
            </a:r>
            <a:r>
              <a:rPr sz="2600" b="1" dirty="0">
                <a:latin typeface="Liberation Sans"/>
                <a:cs typeface="Liberation Sans"/>
              </a:rPr>
              <a:t>chế</a:t>
            </a:r>
            <a:r>
              <a:rPr sz="2600" b="1" spc="-35" dirty="0">
                <a:latin typeface="Liberation Sans"/>
                <a:cs typeface="Liberation Sans"/>
              </a:rPr>
              <a:t> </a:t>
            </a:r>
            <a:r>
              <a:rPr sz="2600" b="1" dirty="0">
                <a:latin typeface="Liberation Sans"/>
                <a:cs typeface="Liberation Sans"/>
              </a:rPr>
              <a:t>tổng</a:t>
            </a:r>
            <a:r>
              <a:rPr sz="2600" b="1" spc="-35" dirty="0">
                <a:latin typeface="Liberation Sans"/>
                <a:cs typeface="Liberation Sans"/>
              </a:rPr>
              <a:t> </a:t>
            </a:r>
            <a:r>
              <a:rPr sz="2600" b="1" dirty="0">
                <a:latin typeface="Liberation Sans"/>
                <a:cs typeface="Liberation Sans"/>
              </a:rPr>
              <a:t>hợp</a:t>
            </a:r>
            <a:r>
              <a:rPr sz="2600" b="1" spc="-20" dirty="0">
                <a:latin typeface="Liberation Sans"/>
                <a:cs typeface="Liberation Sans"/>
              </a:rPr>
              <a:t> </a:t>
            </a:r>
            <a:r>
              <a:rPr sz="2600" b="1" spc="-10" dirty="0">
                <a:solidFill>
                  <a:srgbClr val="FF0000"/>
                </a:solidFill>
                <a:latin typeface="Liberation Sans"/>
                <a:cs typeface="Liberation Sans"/>
              </a:rPr>
              <a:t>protein</a:t>
            </a:r>
            <a:endParaRPr sz="2600" dirty="0">
              <a:latin typeface="Liberation Sans"/>
              <a:cs typeface="Liberation Sans"/>
            </a:endParaRPr>
          </a:p>
        </p:txBody>
      </p:sp>
      <p:graphicFrame>
        <p:nvGraphicFramePr>
          <p:cNvPr id="5" name="object 5"/>
          <p:cNvGraphicFramePr>
            <a:graphicFrameLocks noGrp="1"/>
          </p:cNvGraphicFramePr>
          <p:nvPr/>
        </p:nvGraphicFramePr>
        <p:xfrm>
          <a:off x="2588260" y="4038600"/>
          <a:ext cx="4800600" cy="2590799"/>
        </p:xfrm>
        <a:graphic>
          <a:graphicData uri="http://schemas.openxmlformats.org/drawingml/2006/table">
            <a:tbl>
              <a:tblPr firstRow="1" bandRow="1">
                <a:tableStyleId>{2D5ABB26-0587-4C30-8999-92F81FD0307C}</a:tableStyleId>
              </a:tblPr>
              <a:tblGrid>
                <a:gridCol w="2505075"/>
                <a:gridCol w="2295525"/>
              </a:tblGrid>
              <a:tr h="636711">
                <a:tc>
                  <a:txBody>
                    <a:bodyPr/>
                    <a:lstStyle/>
                    <a:p>
                      <a:pPr marL="381635">
                        <a:lnSpc>
                          <a:spcPct val="100000"/>
                        </a:lnSpc>
                        <a:spcBef>
                          <a:spcPts val="900"/>
                        </a:spcBef>
                      </a:pPr>
                      <a:r>
                        <a:rPr sz="2400" b="1" dirty="0">
                          <a:solidFill>
                            <a:srgbClr val="006FBF"/>
                          </a:solidFill>
                          <a:latin typeface="Liberation Sans"/>
                          <a:cs typeface="Liberation Sans"/>
                        </a:rPr>
                        <a:t>KÌM</a:t>
                      </a:r>
                      <a:r>
                        <a:rPr sz="2400" b="1" spc="-55" dirty="0">
                          <a:solidFill>
                            <a:srgbClr val="006FBF"/>
                          </a:solidFill>
                          <a:latin typeface="Liberation Sans"/>
                          <a:cs typeface="Liberation Sans"/>
                        </a:rPr>
                        <a:t> </a:t>
                      </a:r>
                      <a:r>
                        <a:rPr sz="2400" b="1" spc="-10" dirty="0">
                          <a:solidFill>
                            <a:srgbClr val="006FBF"/>
                          </a:solidFill>
                          <a:latin typeface="Liberation Sans"/>
                          <a:cs typeface="Liberation Sans"/>
                        </a:rPr>
                        <a:t>KHUẨN</a:t>
                      </a:r>
                      <a:endParaRPr sz="2400" dirty="0">
                        <a:latin typeface="Liberation Sans"/>
                        <a:cs typeface="Liberation Sans"/>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10185">
                        <a:lnSpc>
                          <a:spcPct val="100000"/>
                        </a:lnSpc>
                        <a:spcBef>
                          <a:spcPts val="900"/>
                        </a:spcBef>
                      </a:pPr>
                      <a:r>
                        <a:rPr sz="2400" b="1" dirty="0">
                          <a:solidFill>
                            <a:srgbClr val="006FBF"/>
                          </a:solidFill>
                          <a:latin typeface="Liberation Sans"/>
                          <a:cs typeface="Liberation Sans"/>
                        </a:rPr>
                        <a:t>DIỆT</a:t>
                      </a:r>
                      <a:r>
                        <a:rPr sz="2400" b="1" spc="-50" dirty="0">
                          <a:solidFill>
                            <a:srgbClr val="006FBF"/>
                          </a:solidFill>
                          <a:latin typeface="Liberation Sans"/>
                          <a:cs typeface="Liberation Sans"/>
                        </a:rPr>
                        <a:t> </a:t>
                      </a:r>
                      <a:r>
                        <a:rPr sz="2400" b="1" spc="-10" dirty="0">
                          <a:solidFill>
                            <a:srgbClr val="006FBF"/>
                          </a:solidFill>
                          <a:latin typeface="Liberation Sans"/>
                          <a:cs typeface="Liberation Sans"/>
                        </a:rPr>
                        <a:t>KHUẨN</a:t>
                      </a:r>
                      <a:endParaRPr sz="2400">
                        <a:latin typeface="Liberation Sans"/>
                        <a:cs typeface="Liberation Sans"/>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458302">
                <a:tc>
                  <a:txBody>
                    <a:bodyPr/>
                    <a:lstStyle/>
                    <a:p>
                      <a:pPr marL="89535">
                        <a:lnSpc>
                          <a:spcPts val="2805"/>
                        </a:lnSpc>
                        <a:spcBef>
                          <a:spcPts val="645"/>
                        </a:spcBef>
                      </a:pPr>
                      <a:r>
                        <a:rPr sz="2400" spc="-10" dirty="0">
                          <a:latin typeface="Liberation Sans"/>
                          <a:cs typeface="Liberation Sans"/>
                        </a:rPr>
                        <a:t>Macrolid</a:t>
                      </a:r>
                      <a:endParaRPr sz="2400">
                        <a:latin typeface="Liberation Sans"/>
                        <a:cs typeface="Liberation Sans"/>
                      </a:endParaRPr>
                    </a:p>
                  </a:txBody>
                  <a:tcPr marL="0" marR="0" marT="8191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89535">
                        <a:lnSpc>
                          <a:spcPts val="2805"/>
                        </a:lnSpc>
                        <a:spcBef>
                          <a:spcPts val="645"/>
                        </a:spcBef>
                      </a:pPr>
                      <a:r>
                        <a:rPr sz="2400" dirty="0">
                          <a:latin typeface="Liberation Sans"/>
                          <a:cs typeface="Liberation Sans"/>
                        </a:rPr>
                        <a:t>β</a:t>
                      </a:r>
                      <a:r>
                        <a:rPr sz="2400" spc="-5" dirty="0">
                          <a:latin typeface="Liberation Sans"/>
                          <a:cs typeface="Liberation Sans"/>
                        </a:rPr>
                        <a:t> </a:t>
                      </a:r>
                      <a:r>
                        <a:rPr sz="2400" dirty="0">
                          <a:latin typeface="Liberation Sans"/>
                          <a:cs typeface="Liberation Sans"/>
                        </a:rPr>
                        <a:t>–</a:t>
                      </a:r>
                      <a:r>
                        <a:rPr sz="2400" spc="-5" dirty="0">
                          <a:latin typeface="Liberation Sans"/>
                          <a:cs typeface="Liberation Sans"/>
                        </a:rPr>
                        <a:t> </a:t>
                      </a:r>
                      <a:r>
                        <a:rPr sz="2400" spc="-10" dirty="0">
                          <a:latin typeface="Liberation Sans"/>
                          <a:cs typeface="Liberation Sans"/>
                        </a:rPr>
                        <a:t>Lactam</a:t>
                      </a:r>
                      <a:endParaRPr sz="2400">
                        <a:latin typeface="Liberation Sans"/>
                        <a:cs typeface="Liberation Sans"/>
                      </a:endParaRPr>
                    </a:p>
                  </a:txBody>
                  <a:tcPr marL="0" marR="0" marT="81915" marB="0">
                    <a:lnL w="6350">
                      <a:solidFill>
                        <a:srgbClr val="000000"/>
                      </a:solidFill>
                      <a:prstDash val="solid"/>
                    </a:lnL>
                    <a:lnR w="6350">
                      <a:solidFill>
                        <a:srgbClr val="000000"/>
                      </a:solidFill>
                      <a:prstDash val="solid"/>
                    </a:lnR>
                    <a:lnT w="6350">
                      <a:solidFill>
                        <a:srgbClr val="000000"/>
                      </a:solidFill>
                      <a:prstDash val="solid"/>
                    </a:lnT>
                  </a:tcPr>
                </a:tc>
              </a:tr>
              <a:tr h="345828">
                <a:tc>
                  <a:txBody>
                    <a:bodyPr/>
                    <a:lstStyle/>
                    <a:p>
                      <a:pPr marL="89535">
                        <a:lnSpc>
                          <a:spcPts val="2575"/>
                        </a:lnSpc>
                      </a:pPr>
                      <a:r>
                        <a:rPr sz="2400" spc="-10" dirty="0">
                          <a:latin typeface="Liberation Sans"/>
                          <a:cs typeface="Liberation Sans"/>
                        </a:rPr>
                        <a:t>Cloramphenicol</a:t>
                      </a:r>
                      <a:endParaRPr sz="2400">
                        <a:latin typeface="Liberation Sans"/>
                        <a:cs typeface="Liberation Sans"/>
                      </a:endParaRPr>
                    </a:p>
                  </a:txBody>
                  <a:tcPr marL="0" marR="0" marT="0" marB="0">
                    <a:lnL w="6350">
                      <a:solidFill>
                        <a:srgbClr val="000000"/>
                      </a:solidFill>
                      <a:prstDash val="solid"/>
                    </a:lnL>
                    <a:lnR w="6350">
                      <a:solidFill>
                        <a:srgbClr val="000000"/>
                      </a:solidFill>
                      <a:prstDash val="solid"/>
                    </a:lnR>
                  </a:tcPr>
                </a:tc>
                <a:tc>
                  <a:txBody>
                    <a:bodyPr/>
                    <a:lstStyle/>
                    <a:p>
                      <a:pPr marL="89535">
                        <a:lnSpc>
                          <a:spcPts val="2575"/>
                        </a:lnSpc>
                      </a:pPr>
                      <a:r>
                        <a:rPr sz="2400" spc="-10" dirty="0">
                          <a:latin typeface="Liberation Sans"/>
                          <a:cs typeface="Liberation Sans"/>
                        </a:rPr>
                        <a:t>Quinolon</a:t>
                      </a:r>
                      <a:endParaRPr sz="2400">
                        <a:latin typeface="Liberation Sans"/>
                        <a:cs typeface="Liberation Sans"/>
                      </a:endParaRPr>
                    </a:p>
                  </a:txBody>
                  <a:tcPr marL="0" marR="0" marT="0" marB="0">
                    <a:lnL w="6350">
                      <a:solidFill>
                        <a:srgbClr val="000000"/>
                      </a:solidFill>
                      <a:prstDash val="solid"/>
                    </a:lnL>
                    <a:lnR w="6350">
                      <a:solidFill>
                        <a:srgbClr val="000000"/>
                      </a:solidFill>
                      <a:prstDash val="solid"/>
                    </a:lnR>
                  </a:tcPr>
                </a:tc>
              </a:tr>
              <a:tr h="345828">
                <a:tc>
                  <a:txBody>
                    <a:bodyPr/>
                    <a:lstStyle/>
                    <a:p>
                      <a:pPr marL="89535">
                        <a:lnSpc>
                          <a:spcPts val="2580"/>
                        </a:lnSpc>
                      </a:pPr>
                      <a:r>
                        <a:rPr sz="2400" spc="-10" dirty="0">
                          <a:solidFill>
                            <a:srgbClr val="FF0000"/>
                          </a:solidFill>
                          <a:latin typeface="Liberation Sans"/>
                          <a:cs typeface="Liberation Sans"/>
                        </a:rPr>
                        <a:t>Tetracyclin</a:t>
                      </a:r>
                      <a:endParaRPr sz="2400">
                        <a:latin typeface="Liberation Sans"/>
                        <a:cs typeface="Liberation Sans"/>
                      </a:endParaRPr>
                    </a:p>
                  </a:txBody>
                  <a:tcPr marL="0" marR="0" marT="0" marB="0">
                    <a:lnL w="6350">
                      <a:solidFill>
                        <a:srgbClr val="000000"/>
                      </a:solidFill>
                      <a:prstDash val="solid"/>
                    </a:lnL>
                    <a:lnR w="6350">
                      <a:solidFill>
                        <a:srgbClr val="000000"/>
                      </a:solidFill>
                      <a:prstDash val="solid"/>
                    </a:lnR>
                  </a:tcPr>
                </a:tc>
                <a:tc>
                  <a:txBody>
                    <a:bodyPr/>
                    <a:lstStyle/>
                    <a:p>
                      <a:pPr marL="89535">
                        <a:lnSpc>
                          <a:spcPts val="2580"/>
                        </a:lnSpc>
                      </a:pPr>
                      <a:r>
                        <a:rPr sz="2400" spc="-10" dirty="0">
                          <a:latin typeface="Liberation Sans"/>
                          <a:cs typeface="Liberation Sans"/>
                        </a:rPr>
                        <a:t>Aminosid</a:t>
                      </a:r>
                      <a:endParaRPr sz="2400">
                        <a:latin typeface="Liberation Sans"/>
                        <a:cs typeface="Liberation Sans"/>
                      </a:endParaRPr>
                    </a:p>
                  </a:txBody>
                  <a:tcPr marL="0" marR="0" marT="0" marB="0">
                    <a:lnL w="6350">
                      <a:solidFill>
                        <a:srgbClr val="000000"/>
                      </a:solidFill>
                      <a:prstDash val="solid"/>
                    </a:lnL>
                    <a:lnR w="6350">
                      <a:solidFill>
                        <a:srgbClr val="000000"/>
                      </a:solidFill>
                      <a:prstDash val="solid"/>
                    </a:lnR>
                  </a:tcPr>
                </a:tc>
              </a:tr>
              <a:tr h="345828">
                <a:tc>
                  <a:txBody>
                    <a:bodyPr/>
                    <a:lstStyle/>
                    <a:p>
                      <a:pPr marL="89535">
                        <a:lnSpc>
                          <a:spcPts val="2575"/>
                        </a:lnSpc>
                      </a:pPr>
                      <a:r>
                        <a:rPr sz="2400" spc="-10" dirty="0">
                          <a:latin typeface="Liberation Sans"/>
                          <a:cs typeface="Liberation Sans"/>
                        </a:rPr>
                        <a:t>Lincosamid</a:t>
                      </a:r>
                      <a:endParaRPr sz="2400">
                        <a:latin typeface="Liberation Sans"/>
                        <a:cs typeface="Liberation Sans"/>
                      </a:endParaRPr>
                    </a:p>
                  </a:txBody>
                  <a:tcPr marL="0" marR="0" marT="0" marB="0">
                    <a:lnL w="6350">
                      <a:solidFill>
                        <a:srgbClr val="000000"/>
                      </a:solidFill>
                      <a:prstDash val="solid"/>
                    </a:lnL>
                    <a:lnR w="6350">
                      <a:solidFill>
                        <a:srgbClr val="000000"/>
                      </a:solidFill>
                      <a:prstDash val="solid"/>
                    </a:lnR>
                  </a:tcPr>
                </a:tc>
                <a:tc>
                  <a:txBody>
                    <a:bodyPr/>
                    <a:lstStyle/>
                    <a:p>
                      <a:pPr marL="89535">
                        <a:lnSpc>
                          <a:spcPts val="2575"/>
                        </a:lnSpc>
                      </a:pPr>
                      <a:r>
                        <a:rPr sz="2400" spc="-10" dirty="0">
                          <a:solidFill>
                            <a:srgbClr val="FF0000"/>
                          </a:solidFill>
                          <a:latin typeface="Liberation Sans"/>
                          <a:cs typeface="Liberation Sans"/>
                        </a:rPr>
                        <a:t>Vancomycin</a:t>
                      </a:r>
                      <a:endParaRPr sz="2400">
                        <a:latin typeface="Liberation Sans"/>
                        <a:cs typeface="Liberation Sans"/>
                      </a:endParaRPr>
                    </a:p>
                  </a:txBody>
                  <a:tcPr marL="0" marR="0" marT="0" marB="0">
                    <a:lnL w="6350">
                      <a:solidFill>
                        <a:srgbClr val="000000"/>
                      </a:solidFill>
                      <a:prstDash val="solid"/>
                    </a:lnL>
                    <a:lnR w="6350">
                      <a:solidFill>
                        <a:srgbClr val="000000"/>
                      </a:solidFill>
                      <a:prstDash val="solid"/>
                    </a:lnR>
                  </a:tcPr>
                </a:tc>
              </a:tr>
              <a:tr h="458302">
                <a:tc>
                  <a:txBody>
                    <a:bodyPr/>
                    <a:lstStyle/>
                    <a:p>
                      <a:pPr marL="89535">
                        <a:lnSpc>
                          <a:spcPts val="2645"/>
                        </a:lnSpc>
                      </a:pPr>
                      <a:r>
                        <a:rPr sz="2400" spc="-10" dirty="0">
                          <a:latin typeface="Liberation Sans"/>
                          <a:cs typeface="Liberation Sans"/>
                        </a:rPr>
                        <a:t>Sulfamid</a:t>
                      </a:r>
                      <a:endParaRPr sz="2400">
                        <a:latin typeface="Liberation Sans"/>
                        <a:cs typeface="Liberation Sans"/>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89535">
                        <a:lnSpc>
                          <a:spcPts val="2645"/>
                        </a:lnSpc>
                      </a:pPr>
                      <a:r>
                        <a:rPr sz="2400" spc="-10" dirty="0">
                          <a:latin typeface="Liberation Sans"/>
                          <a:cs typeface="Liberation Sans"/>
                        </a:rPr>
                        <a:t>Fosfomycin</a:t>
                      </a:r>
                      <a:endParaRPr sz="2400" dirty="0">
                        <a:latin typeface="Liberation Sans"/>
                        <a:cs typeface="Liberation Sans"/>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r>
            </a:tbl>
          </a:graphicData>
        </a:graphic>
      </p:graphicFrame>
      <p:sp>
        <p:nvSpPr>
          <p:cNvPr id="6" name="object 6"/>
          <p:cNvSpPr txBox="1">
            <a:spLocks noGrp="1"/>
          </p:cNvSpPr>
          <p:nvPr>
            <p:ph type="title"/>
          </p:nvPr>
        </p:nvSpPr>
        <p:spPr>
          <a:xfrm>
            <a:off x="1068068" y="381000"/>
            <a:ext cx="6856732" cy="782265"/>
          </a:xfrm>
          <a:prstGeom prst="rect">
            <a:avLst/>
          </a:prstGeom>
        </p:spPr>
        <p:txBody>
          <a:bodyPr vert="horz" wrap="square" lIns="0" tIns="12700" rIns="0" bIns="0" rtlCol="0">
            <a:spAutoFit/>
          </a:bodyPr>
          <a:lstStyle/>
          <a:p>
            <a:pPr marL="12700">
              <a:lnSpc>
                <a:spcPct val="100000"/>
              </a:lnSpc>
              <a:spcBef>
                <a:spcPts val="100"/>
              </a:spcBef>
              <a:tabLst>
                <a:tab pos="525145" algn="l"/>
              </a:tabLst>
            </a:pPr>
            <a:r>
              <a:rPr spc="-25" dirty="0"/>
              <a:t>3.</a:t>
            </a:r>
            <a:r>
              <a:rPr dirty="0"/>
              <a:t>	Cơ</a:t>
            </a:r>
            <a:r>
              <a:rPr spc="-70" dirty="0"/>
              <a:t> </a:t>
            </a:r>
            <a:r>
              <a:rPr dirty="0"/>
              <a:t>chế</a:t>
            </a:r>
            <a:r>
              <a:rPr spc="-70" dirty="0"/>
              <a:t> </a:t>
            </a:r>
            <a:r>
              <a:rPr dirty="0"/>
              <a:t>tác</a:t>
            </a:r>
            <a:r>
              <a:rPr spc="-70" dirty="0"/>
              <a:t> </a:t>
            </a:r>
            <a:r>
              <a:rPr dirty="0"/>
              <a:t>động</a:t>
            </a:r>
            <a:r>
              <a:rPr spc="-55" dirty="0"/>
              <a:t> </a:t>
            </a:r>
            <a:r>
              <a:rPr dirty="0"/>
              <a:t>của</a:t>
            </a:r>
            <a:r>
              <a:rPr spc="-65" dirty="0"/>
              <a:t> </a:t>
            </a:r>
            <a:r>
              <a:rPr spc="-25" dirty="0"/>
              <a:t>KS: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2392</TotalTime>
  <Words>2538</Words>
  <Application>Microsoft Office PowerPoint</Application>
  <PresentationFormat>On-screen Show (4:3)</PresentationFormat>
  <Paragraphs>342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Flow</vt:lpstr>
      <vt:lpstr>Slide 1</vt:lpstr>
      <vt:lpstr>  KHÁNG SINH</vt:lpstr>
      <vt:lpstr>MỤC TIÊU </vt:lpstr>
      <vt:lpstr>1. Định nghĩa:</vt:lpstr>
      <vt:lpstr>b. Phân loại KS: theo phổ tác dụng</vt:lpstr>
      <vt:lpstr>b. Phân loại KS: theo TD lên VK</vt:lpstr>
      <vt:lpstr>3. Cơ chế tác động của KS:</vt:lpstr>
      <vt:lpstr>3. Cơ chế tác động của KS:</vt:lpstr>
      <vt:lpstr>3. Cơ chế tác động của KS:</vt:lpstr>
      <vt:lpstr>4. Sự đề kháng của KS:</vt:lpstr>
      <vt:lpstr>Slide 11</vt:lpstr>
      <vt:lpstr>5. Nguyên tắc sử dụng KS:</vt:lpstr>
      <vt:lpstr>II. CÁC NHÓM KHÁNG SINH</vt:lpstr>
      <vt:lpstr>NHÓM β – LACTAM</vt:lpstr>
      <vt:lpstr>1. Đại cương:</vt:lpstr>
      <vt:lpstr>Penicilin </vt:lpstr>
      <vt:lpstr>Penicilin : </vt:lpstr>
      <vt:lpstr>Slide 18</vt:lpstr>
      <vt:lpstr>Phân nhóm Cephalosporin</vt:lpstr>
      <vt:lpstr> Phân nhóm Cephalosporin</vt:lpstr>
      <vt:lpstr>Tác dụng phụ : </vt:lpstr>
      <vt:lpstr>Nhóm Macrolid</vt:lpstr>
      <vt:lpstr>Chỉ định :</vt:lpstr>
      <vt:lpstr>Các thuốc thuộc nhóm Macrolid</vt:lpstr>
      <vt:lpstr>Slide 25</vt:lpstr>
      <vt:lpstr>             Nhóm kháng sinh                    Quinolone</vt:lpstr>
      <vt:lpstr>Quinolone</vt:lpstr>
      <vt:lpstr>Chỉ định : </vt:lpstr>
      <vt:lpstr>Quinolone</vt:lpstr>
      <vt:lpstr>Đặc biệt :</vt:lpstr>
      <vt:lpstr>Tác dụng phụ :</vt:lpstr>
      <vt:lpstr>        Nhóm  Aminoglycoside  </vt:lpstr>
      <vt:lpstr>Aminoglycoside có hoạt tính diệt khuẩn do liên kết với tiểu đơn vị 30S ribosome ức chế quá trình tổng hợp protein của vi khuẩn. Các kháng sinh nhóm aminoglycosid có phổ kháng khuẩn chủ yếu tập trung trên trực khuẩn Gram-âm , tuy nhiên phổ kháng khuẩn của các thuốc trong nhóm không hoàn toàn giống nhau</vt:lpstr>
      <vt:lpstr>Chỉ định :</vt:lpstr>
      <vt:lpstr>Slide 35</vt:lpstr>
      <vt:lpstr>Slide 36</vt:lpstr>
      <vt:lpstr>Slide 37</vt:lpstr>
      <vt:lpstr>Chỉ định :</vt:lpstr>
      <vt:lpstr>Slide 39</vt:lpstr>
      <vt:lpstr>Slide 40</vt:lpstr>
      <vt:lpstr>Slide 41</vt:lpstr>
      <vt:lpstr>Nhóm Phenicol</vt:lpstr>
      <vt:lpstr>Nhóm Phenicol</vt:lpstr>
      <vt:lpstr>Slide 44</vt:lpstr>
      <vt:lpstr>Nhóm Tetracyclin</vt:lpstr>
      <vt:lpstr>Nhóm Peptid</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dc:creator>
  <cp:lastModifiedBy>Windows User</cp:lastModifiedBy>
  <cp:revision>166</cp:revision>
  <dcterms:created xsi:type="dcterms:W3CDTF">2024-11-12T03:33:28Z</dcterms:created>
  <dcterms:modified xsi:type="dcterms:W3CDTF">2024-11-27T04:01:46Z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2017-08-26T00:00:00Z</vt:filetime>
  </property>
  <property fmtid="{D5CDD505-2E9C-101B-9397-08002B2CF9AE}" pid="3" name="Creator">
    <vt:lpwstr>Impress</vt:lpwstr>
  </property>
  <property fmtid="{D5CDD505-2E9C-101B-9397-08002B2CF9AE}" pid="4" name="LastSaved">
    <vt:filetime>2024-11-12T00:00:00Z</vt:filetime>
  </property>
  <property fmtid="{D5CDD505-2E9C-101B-9397-08002B2CF9AE}" pid="5" name="Producer">
    <vt:lpwstr>3-Heights(TM) PDF Security Shell 4.8.25.2 (http://www.pdf-tools.com)</vt:lpwstr>
  </property>
</Properties>
</file>